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2" r:id="rId1"/>
  </p:sldMasterIdLst>
  <p:notesMasterIdLst>
    <p:notesMasterId r:id="rId41"/>
  </p:notesMasterIdLst>
  <p:handoutMasterIdLst>
    <p:handoutMasterId r:id="rId42"/>
  </p:handoutMasterIdLst>
  <p:sldIdLst>
    <p:sldId id="256" r:id="rId2"/>
    <p:sldId id="262" r:id="rId3"/>
    <p:sldId id="265" r:id="rId4"/>
    <p:sldId id="289" r:id="rId5"/>
    <p:sldId id="290" r:id="rId6"/>
    <p:sldId id="291" r:id="rId7"/>
    <p:sldId id="292" r:id="rId8"/>
    <p:sldId id="293" r:id="rId9"/>
    <p:sldId id="298" r:id="rId10"/>
    <p:sldId id="299" r:id="rId11"/>
    <p:sldId id="294" r:id="rId12"/>
    <p:sldId id="295" r:id="rId13"/>
    <p:sldId id="296" r:id="rId14"/>
    <p:sldId id="300" r:id="rId15"/>
    <p:sldId id="301" r:id="rId16"/>
    <p:sldId id="302" r:id="rId17"/>
    <p:sldId id="303" r:id="rId18"/>
    <p:sldId id="266" r:id="rId19"/>
    <p:sldId id="267" r:id="rId20"/>
    <p:sldId id="268" r:id="rId21"/>
    <p:sldId id="272" r:id="rId22"/>
    <p:sldId id="264" r:id="rId23"/>
    <p:sldId id="273" r:id="rId24"/>
    <p:sldId id="280" r:id="rId25"/>
    <p:sldId id="261" r:id="rId26"/>
    <p:sldId id="269" r:id="rId27"/>
    <p:sldId id="270" r:id="rId28"/>
    <p:sldId id="283" r:id="rId29"/>
    <p:sldId id="284" r:id="rId30"/>
    <p:sldId id="285" r:id="rId31"/>
    <p:sldId id="286" r:id="rId32"/>
    <p:sldId id="287" r:id="rId33"/>
    <p:sldId id="282" r:id="rId34"/>
    <p:sldId id="274" r:id="rId35"/>
    <p:sldId id="276" r:id="rId36"/>
    <p:sldId id="277" r:id="rId37"/>
    <p:sldId id="278" r:id="rId38"/>
    <p:sldId id="258" r:id="rId39"/>
    <p:sldId id="279" r:id="rId4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00"/>
    <a:srgbClr val="080808"/>
    <a:srgbClr val="0000CC"/>
    <a:srgbClr val="FF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9926" autoAdjust="0"/>
    <p:restoredTop sz="94660"/>
  </p:normalViewPr>
  <p:slideViewPr>
    <p:cSldViewPr>
      <p:cViewPr varScale="1">
        <p:scale>
          <a:sx n="75" d="100"/>
          <a:sy n="75" d="100"/>
        </p:scale>
        <p:origin x="-168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31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atin typeface="Arial" charset="0"/>
              </a:defRPr>
            </a:lvl1pPr>
          </a:lstStyle>
          <a:p>
            <a:pPr>
              <a:defRPr/>
            </a:pPr>
            <a:r>
              <a:rPr lang="en-US"/>
              <a:t>Ngô Quang Thuật</a:t>
            </a:r>
          </a:p>
        </p:txBody>
      </p:sp>
      <p:sp>
        <p:nvSpPr>
          <p:cNvPr id="76803"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atin typeface="Arial" charset="0"/>
              </a:defRPr>
            </a:lvl1pPr>
          </a:lstStyle>
          <a:p>
            <a:pPr>
              <a:defRPr/>
            </a:pPr>
            <a:endParaRPr lang="en-US"/>
          </a:p>
        </p:txBody>
      </p:sp>
      <p:sp>
        <p:nvSpPr>
          <p:cNvPr id="76804"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atin typeface="Arial" charset="0"/>
              </a:defRPr>
            </a:lvl1pPr>
          </a:lstStyle>
          <a:p>
            <a:pPr>
              <a:defRPr/>
            </a:pPr>
            <a:r>
              <a:rPr lang="en-US"/>
              <a:t>Ngô Quang Thuật</a:t>
            </a:r>
          </a:p>
        </p:txBody>
      </p:sp>
      <p:sp>
        <p:nvSpPr>
          <p:cNvPr id="76805"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atin typeface="Arial" charset="0"/>
              </a:defRPr>
            </a:lvl1pPr>
          </a:lstStyle>
          <a:p>
            <a:pPr>
              <a:defRPr/>
            </a:pPr>
            <a:fld id="{19684747-7B37-47E6-9025-E48D4FAC106C}" type="slidenum">
              <a:rPr lang="en-US"/>
              <a:pPr>
                <a:defRPr/>
              </a:pPr>
              <a:t>‹#›</a:t>
            </a:fld>
            <a:endParaRPr lang="en-US"/>
          </a:p>
        </p:txBody>
      </p:sp>
    </p:spTree>
    <p:extLst>
      <p:ext uri="{BB962C8B-B14F-4D97-AF65-F5344CB8AC3E}">
        <p14:creationId xmlns:p14="http://schemas.microsoft.com/office/powerpoint/2010/main" val="36380212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atin typeface="Arial" charset="0"/>
              </a:defRPr>
            </a:lvl1pPr>
          </a:lstStyle>
          <a:p>
            <a:pPr>
              <a:defRPr/>
            </a:pPr>
            <a:r>
              <a:rPr lang="en-US"/>
              <a:t>Ngô Quang Thuật</a:t>
            </a:r>
          </a:p>
        </p:txBody>
      </p:sp>
      <p:sp>
        <p:nvSpPr>
          <p:cNvPr id="7475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atin typeface="Arial" charset="0"/>
              </a:defRPr>
            </a:lvl1pPr>
          </a:lstStyle>
          <a:p>
            <a:pPr>
              <a:defRPr/>
            </a:pPr>
            <a:endParaRPr lang="en-US"/>
          </a:p>
        </p:txBody>
      </p:sp>
      <p:sp>
        <p:nvSpPr>
          <p:cNvPr id="4301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475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475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atin typeface="Arial" charset="0"/>
              </a:defRPr>
            </a:lvl1pPr>
          </a:lstStyle>
          <a:p>
            <a:pPr>
              <a:defRPr/>
            </a:pPr>
            <a:r>
              <a:rPr lang="en-US"/>
              <a:t>Ngô Quang Thuật</a:t>
            </a:r>
          </a:p>
        </p:txBody>
      </p:sp>
      <p:sp>
        <p:nvSpPr>
          <p:cNvPr id="7475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atin typeface="Arial" charset="0"/>
              </a:defRPr>
            </a:lvl1pPr>
          </a:lstStyle>
          <a:p>
            <a:pPr>
              <a:defRPr/>
            </a:pPr>
            <a:fld id="{698E28EA-8AEE-4B93-A002-8AB5372DB03C}" type="slidenum">
              <a:rPr lang="en-US"/>
              <a:pPr>
                <a:defRPr/>
              </a:pPr>
              <a:t>‹#›</a:t>
            </a:fld>
            <a:endParaRPr lang="en-US"/>
          </a:p>
        </p:txBody>
      </p:sp>
    </p:spTree>
    <p:extLst>
      <p:ext uri="{BB962C8B-B14F-4D97-AF65-F5344CB8AC3E}">
        <p14:creationId xmlns:p14="http://schemas.microsoft.com/office/powerpoint/2010/main" val="3200286824"/>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934200"/>
            <a:chOff x="0" y="0"/>
            <a:chExt cx="5760" cy="4368"/>
          </a:xfrm>
        </p:grpSpPr>
        <p:sp>
          <p:nvSpPr>
            <p:cNvPr id="5" name="Freeform 3"/>
            <p:cNvSpPr>
              <a:spLocks/>
            </p:cNvSpPr>
            <p:nvPr/>
          </p:nvSpPr>
          <p:spPr bwMode="hidden">
            <a:xfrm>
              <a:off x="0" y="2208"/>
              <a:ext cx="2515" cy="1970"/>
            </a:xfrm>
            <a:custGeom>
              <a:avLst/>
              <a:gdLst>
                <a:gd name="T0" fmla="*/ 744 w 2515"/>
                <a:gd name="T1" fmla="*/ 1669 h 1970"/>
                <a:gd name="T2" fmla="*/ 852 w 2515"/>
                <a:gd name="T3" fmla="*/ 1400 h 1970"/>
                <a:gd name="T4" fmla="*/ 876 w 2515"/>
                <a:gd name="T5" fmla="*/ 1171 h 1970"/>
                <a:gd name="T6" fmla="*/ 979 w 2515"/>
                <a:gd name="T7" fmla="*/ 1370 h 1970"/>
                <a:gd name="T8" fmla="*/ 1231 w 2515"/>
                <a:gd name="T9" fmla="*/ 1621 h 1970"/>
                <a:gd name="T10" fmla="*/ 1471 w 2515"/>
                <a:gd name="T11" fmla="*/ 1693 h 1970"/>
                <a:gd name="T12" fmla="*/ 1819 w 2515"/>
                <a:gd name="T13" fmla="*/ 1678 h 1970"/>
                <a:gd name="T14" fmla="*/ 1893 w 2515"/>
                <a:gd name="T15" fmla="*/ 1513 h 1970"/>
                <a:gd name="T16" fmla="*/ 1874 w 2515"/>
                <a:gd name="T17" fmla="*/ 1285 h 1970"/>
                <a:gd name="T18" fmla="*/ 1783 w 2515"/>
                <a:gd name="T19" fmla="*/ 967 h 1970"/>
                <a:gd name="T20" fmla="*/ 1289 w 2515"/>
                <a:gd name="T21" fmla="*/ 873 h 1970"/>
                <a:gd name="T22" fmla="*/ 1549 w 2515"/>
                <a:gd name="T23" fmla="*/ 745 h 1970"/>
                <a:gd name="T24" fmla="*/ 1753 w 2515"/>
                <a:gd name="T25" fmla="*/ 732 h 1970"/>
                <a:gd name="T26" fmla="*/ 2107 w 2515"/>
                <a:gd name="T27" fmla="*/ 618 h 1970"/>
                <a:gd name="T28" fmla="*/ 2377 w 2515"/>
                <a:gd name="T29" fmla="*/ 438 h 1970"/>
                <a:gd name="T30" fmla="*/ 2420 w 2515"/>
                <a:gd name="T31" fmla="*/ 343 h 1970"/>
                <a:gd name="T32" fmla="*/ 2077 w 2515"/>
                <a:gd name="T33" fmla="*/ 331 h 1970"/>
                <a:gd name="T34" fmla="*/ 1951 w 2515"/>
                <a:gd name="T35" fmla="*/ 301 h 1970"/>
                <a:gd name="T36" fmla="*/ 1645 w 2515"/>
                <a:gd name="T37" fmla="*/ 289 h 1970"/>
                <a:gd name="T38" fmla="*/ 1297 w 2515"/>
                <a:gd name="T39" fmla="*/ 408 h 1970"/>
                <a:gd name="T40" fmla="*/ 1308 w 2515"/>
                <a:gd name="T41" fmla="*/ 337 h 1970"/>
                <a:gd name="T42" fmla="*/ 1453 w 2515"/>
                <a:gd name="T43" fmla="*/ 168 h 1970"/>
                <a:gd name="T44" fmla="*/ 1477 w 2515"/>
                <a:gd name="T45" fmla="*/ 36 h 1970"/>
                <a:gd name="T46" fmla="*/ 1417 w 2515"/>
                <a:gd name="T47" fmla="*/ 24 h 1970"/>
                <a:gd name="T48" fmla="*/ 1189 w 2515"/>
                <a:gd name="T49" fmla="*/ 102 h 1970"/>
                <a:gd name="T50" fmla="*/ 1026 w 2515"/>
                <a:gd name="T51" fmla="*/ 144 h 1970"/>
                <a:gd name="T52" fmla="*/ 889 w 2515"/>
                <a:gd name="T53" fmla="*/ 331 h 1970"/>
                <a:gd name="T54" fmla="*/ 726 w 2515"/>
                <a:gd name="T55" fmla="*/ 480 h 1970"/>
                <a:gd name="T56" fmla="*/ 643 w 2515"/>
                <a:gd name="T57" fmla="*/ 540 h 1970"/>
                <a:gd name="T58" fmla="*/ 600 w 2515"/>
                <a:gd name="T59" fmla="*/ 516 h 1970"/>
                <a:gd name="T60" fmla="*/ 552 w 2515"/>
                <a:gd name="T61" fmla="*/ 486 h 1970"/>
                <a:gd name="T62" fmla="*/ 528 w 2515"/>
                <a:gd name="T63" fmla="*/ 462 h 1970"/>
                <a:gd name="T64" fmla="*/ 474 w 2515"/>
                <a:gd name="T65" fmla="*/ 426 h 1970"/>
                <a:gd name="T66" fmla="*/ 415 w 2515"/>
                <a:gd name="T67" fmla="*/ 390 h 1970"/>
                <a:gd name="T68" fmla="*/ 366 w 2515"/>
                <a:gd name="T69" fmla="*/ 366 h 1970"/>
                <a:gd name="T70" fmla="*/ 192 w 2515"/>
                <a:gd name="T71" fmla="*/ 234 h 1970"/>
                <a:gd name="T72" fmla="*/ 570 w 2515"/>
                <a:gd name="T73" fmla="*/ 564 h 1970"/>
                <a:gd name="T74" fmla="*/ 444 w 2515"/>
                <a:gd name="T75" fmla="*/ 732 h 1970"/>
                <a:gd name="T76" fmla="*/ 318 w 2515"/>
                <a:gd name="T77" fmla="*/ 787 h 1970"/>
                <a:gd name="T78" fmla="*/ 127 w 2515"/>
                <a:gd name="T79" fmla="*/ 853 h 1970"/>
                <a:gd name="T80" fmla="*/ 0 w 2515"/>
                <a:gd name="T81" fmla="*/ 1165 h 1970"/>
                <a:gd name="T82" fmla="*/ 372 w 2515"/>
                <a:gd name="T83" fmla="*/ 1015 h 1970"/>
                <a:gd name="T84" fmla="*/ 222 w 2515"/>
                <a:gd name="T85" fmla="*/ 1262 h 1970"/>
                <a:gd name="T86" fmla="*/ 139 w 2515"/>
                <a:gd name="T87" fmla="*/ 1459 h 1970"/>
                <a:gd name="T88" fmla="*/ 102 w 2515"/>
                <a:gd name="T89" fmla="*/ 1495 h 1970"/>
                <a:gd name="T90" fmla="*/ 84 w 2515"/>
                <a:gd name="T91" fmla="*/ 1519 h 1970"/>
                <a:gd name="T92" fmla="*/ 96 w 2515"/>
                <a:gd name="T93" fmla="*/ 1537 h 1970"/>
                <a:gd name="T94" fmla="*/ 127 w 2515"/>
                <a:gd name="T95" fmla="*/ 1567 h 1970"/>
                <a:gd name="T96" fmla="*/ 145 w 2515"/>
                <a:gd name="T97" fmla="*/ 1633 h 1970"/>
                <a:gd name="T98" fmla="*/ 156 w 2515"/>
                <a:gd name="T99" fmla="*/ 1693 h 1970"/>
                <a:gd name="T100" fmla="*/ 162 w 2515"/>
                <a:gd name="T101" fmla="*/ 1723 h 1970"/>
                <a:gd name="T102" fmla="*/ 216 w 2515"/>
                <a:gd name="T103" fmla="*/ 1802 h 1970"/>
                <a:gd name="T104" fmla="*/ 228 w 2515"/>
                <a:gd name="T105" fmla="*/ 1850 h 1970"/>
                <a:gd name="T106" fmla="*/ 240 w 2515"/>
                <a:gd name="T107" fmla="*/ 1904 h 1970"/>
                <a:gd name="T108" fmla="*/ 246 w 2515"/>
                <a:gd name="T109" fmla="*/ 1922 h 1970"/>
                <a:gd name="T110" fmla="*/ 258 w 2515"/>
                <a:gd name="T111" fmla="*/ 1970 h 1970"/>
                <a:gd name="T112" fmla="*/ 462 w 2515"/>
                <a:gd name="T113" fmla="*/ 1922 h 1970"/>
                <a:gd name="T114" fmla="*/ 624 w 2515"/>
                <a:gd name="T115" fmla="*/ 1778 h 19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6" name="Freeform 4"/>
            <p:cNvSpPr>
              <a:spLocks/>
            </p:cNvSpPr>
            <p:nvPr/>
          </p:nvSpPr>
          <p:spPr bwMode="hidden">
            <a:xfrm>
              <a:off x="0" y="2496"/>
              <a:ext cx="2112" cy="1604"/>
            </a:xfrm>
            <a:custGeom>
              <a:avLst/>
              <a:gdLst>
                <a:gd name="T0" fmla="*/ 577 w 2123"/>
                <a:gd name="T1" fmla="*/ 986 h 1696"/>
                <a:gd name="T2" fmla="*/ 541 w 2123"/>
                <a:gd name="T3" fmla="*/ 646 h 1696"/>
                <a:gd name="T4" fmla="*/ 667 w 2123"/>
                <a:gd name="T5" fmla="*/ 374 h 1696"/>
                <a:gd name="T6" fmla="*/ 922 w 2123"/>
                <a:gd name="T7" fmla="*/ 555 h 1696"/>
                <a:gd name="T8" fmla="*/ 1208 w 2123"/>
                <a:gd name="T9" fmla="*/ 822 h 1696"/>
                <a:gd name="T10" fmla="*/ 1475 w 2123"/>
                <a:gd name="T11" fmla="*/ 1049 h 1696"/>
                <a:gd name="T12" fmla="*/ 1791 w 2123"/>
                <a:gd name="T13" fmla="*/ 1286 h 1696"/>
                <a:gd name="T14" fmla="*/ 1873 w 2123"/>
                <a:gd name="T15" fmla="*/ 1337 h 1696"/>
                <a:gd name="T16" fmla="*/ 1826 w 2123"/>
                <a:gd name="T17" fmla="*/ 1281 h 1696"/>
                <a:gd name="T18" fmla="*/ 1404 w 2123"/>
                <a:gd name="T19" fmla="*/ 947 h 1696"/>
                <a:gd name="T20" fmla="*/ 1082 w 2123"/>
                <a:gd name="T21" fmla="*/ 646 h 1696"/>
                <a:gd name="T22" fmla="*/ 719 w 2123"/>
                <a:gd name="T23" fmla="*/ 311 h 1696"/>
                <a:gd name="T24" fmla="*/ 994 w 2123"/>
                <a:gd name="T25" fmla="*/ 294 h 1696"/>
                <a:gd name="T26" fmla="*/ 1279 w 2123"/>
                <a:gd name="T27" fmla="*/ 300 h 1696"/>
                <a:gd name="T28" fmla="*/ 1606 w 2123"/>
                <a:gd name="T29" fmla="*/ 254 h 1696"/>
                <a:gd name="T30" fmla="*/ 2112 w 2123"/>
                <a:gd name="T31" fmla="*/ 186 h 1696"/>
                <a:gd name="T32" fmla="*/ 2064 w 2123"/>
                <a:gd name="T33" fmla="*/ 164 h 1696"/>
                <a:gd name="T34" fmla="*/ 1535 w 2123"/>
                <a:gd name="T35" fmla="*/ 243 h 1696"/>
                <a:gd name="T36" fmla="*/ 1202 w 2123"/>
                <a:gd name="T37" fmla="*/ 260 h 1696"/>
                <a:gd name="T38" fmla="*/ 755 w 2123"/>
                <a:gd name="T39" fmla="*/ 243 h 1696"/>
                <a:gd name="T40" fmla="*/ 815 w 2123"/>
                <a:gd name="T41" fmla="*/ 215 h 1696"/>
                <a:gd name="T42" fmla="*/ 1136 w 2123"/>
                <a:gd name="T43" fmla="*/ 0 h 1696"/>
                <a:gd name="T44" fmla="*/ 1082 w 2123"/>
                <a:gd name="T45" fmla="*/ 28 h 1696"/>
                <a:gd name="T46" fmla="*/ 1005 w 2123"/>
                <a:gd name="T47" fmla="*/ 79 h 1696"/>
                <a:gd name="T48" fmla="*/ 851 w 2123"/>
                <a:gd name="T49" fmla="*/ 181 h 1696"/>
                <a:gd name="T50" fmla="*/ 667 w 2123"/>
                <a:gd name="T51" fmla="*/ 266 h 1696"/>
                <a:gd name="T52" fmla="*/ 631 w 2123"/>
                <a:gd name="T53" fmla="*/ 340 h 1696"/>
                <a:gd name="T54" fmla="*/ 303 w 2123"/>
                <a:gd name="T55" fmla="*/ 555 h 1696"/>
                <a:gd name="T56" fmla="*/ 0 w 2123"/>
                <a:gd name="T57" fmla="*/ 686 h 1696"/>
                <a:gd name="T58" fmla="*/ 0 w 2123"/>
                <a:gd name="T59" fmla="*/ 691 h 1696"/>
                <a:gd name="T60" fmla="*/ 0 w 2123"/>
                <a:gd name="T61" fmla="*/ 725 h 1696"/>
                <a:gd name="T62" fmla="*/ 297 w 2123"/>
                <a:gd name="T63" fmla="*/ 601 h 1696"/>
                <a:gd name="T64" fmla="*/ 589 w 2123"/>
                <a:gd name="T65" fmla="*/ 408 h 1696"/>
                <a:gd name="T66" fmla="*/ 505 w 2123"/>
                <a:gd name="T67" fmla="*/ 635 h 1696"/>
                <a:gd name="T68" fmla="*/ 523 w 2123"/>
                <a:gd name="T69" fmla="*/ 941 h 1696"/>
                <a:gd name="T70" fmla="*/ 458 w 2123"/>
                <a:gd name="T71" fmla="*/ 1105 h 1696"/>
                <a:gd name="T72" fmla="*/ 327 w 2123"/>
                <a:gd name="T73" fmla="*/ 1400 h 1696"/>
                <a:gd name="T74" fmla="*/ 321 w 2123"/>
                <a:gd name="T75" fmla="*/ 1604 h 1696"/>
                <a:gd name="T76" fmla="*/ 327 w 2123"/>
                <a:gd name="T77" fmla="*/ 1604 h 1696"/>
                <a:gd name="T78" fmla="*/ 345 w 2123"/>
                <a:gd name="T79" fmla="*/ 1468 h 1696"/>
                <a:gd name="T80" fmla="*/ 577 w 2123"/>
                <a:gd name="T81" fmla="*/ 986 h 1696"/>
                <a:gd name="T82" fmla="*/ 577 w 2123"/>
                <a:gd name="T83" fmla="*/ 986 h 169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7" name="Freeform 5"/>
            <p:cNvSpPr>
              <a:spLocks/>
            </p:cNvSpPr>
            <p:nvPr/>
          </p:nvSpPr>
          <p:spPr bwMode="hidden">
            <a:xfrm>
              <a:off x="2092" y="3233"/>
              <a:ext cx="3668" cy="943"/>
            </a:xfrm>
            <a:custGeom>
              <a:avLst/>
              <a:gdLst>
                <a:gd name="T0" fmla="*/ 3338 w 3668"/>
                <a:gd name="T1" fmla="*/ 288 h 943"/>
                <a:gd name="T2" fmla="*/ 3194 w 3668"/>
                <a:gd name="T3" fmla="*/ 258 h 943"/>
                <a:gd name="T4" fmla="*/ 2816 w 3668"/>
                <a:gd name="T5" fmla="*/ 234 h 943"/>
                <a:gd name="T6" fmla="*/ 2330 w 3668"/>
                <a:gd name="T7" fmla="*/ 306 h 943"/>
                <a:gd name="T8" fmla="*/ 2372 w 3668"/>
                <a:gd name="T9" fmla="*/ 258 h 943"/>
                <a:gd name="T10" fmla="*/ 2624 w 3668"/>
                <a:gd name="T11" fmla="*/ 132 h 943"/>
                <a:gd name="T12" fmla="*/ 2707 w 3668"/>
                <a:gd name="T13" fmla="*/ 24 h 943"/>
                <a:gd name="T14" fmla="*/ 2642 w 3668"/>
                <a:gd name="T15" fmla="*/ 12 h 943"/>
                <a:gd name="T16" fmla="*/ 2515 w 3668"/>
                <a:gd name="T17" fmla="*/ 54 h 943"/>
                <a:gd name="T18" fmla="*/ 2324 w 3668"/>
                <a:gd name="T19" fmla="*/ 66 h 943"/>
                <a:gd name="T20" fmla="*/ 2101 w 3668"/>
                <a:gd name="T21" fmla="*/ 90 h 943"/>
                <a:gd name="T22" fmla="*/ 1855 w 3668"/>
                <a:gd name="T23" fmla="*/ 228 h 943"/>
                <a:gd name="T24" fmla="*/ 1591 w 3668"/>
                <a:gd name="T25" fmla="*/ 337 h 943"/>
                <a:gd name="T26" fmla="*/ 1459 w 3668"/>
                <a:gd name="T27" fmla="*/ 379 h 943"/>
                <a:gd name="T28" fmla="*/ 1417 w 3668"/>
                <a:gd name="T29" fmla="*/ 361 h 943"/>
                <a:gd name="T30" fmla="*/ 1363 w 3668"/>
                <a:gd name="T31" fmla="*/ 331 h 943"/>
                <a:gd name="T32" fmla="*/ 1344 w 3668"/>
                <a:gd name="T33" fmla="*/ 312 h 943"/>
                <a:gd name="T34" fmla="*/ 1290 w 3668"/>
                <a:gd name="T35" fmla="*/ 288 h 943"/>
                <a:gd name="T36" fmla="*/ 1230 w 3668"/>
                <a:gd name="T37" fmla="*/ 252 h 943"/>
                <a:gd name="T38" fmla="*/ 1119 w 3668"/>
                <a:gd name="T39" fmla="*/ 227 h 943"/>
                <a:gd name="T40" fmla="*/ 1320 w 3668"/>
                <a:gd name="T41" fmla="*/ 438 h 943"/>
                <a:gd name="T42" fmla="*/ 960 w 3668"/>
                <a:gd name="T43" fmla="*/ 558 h 943"/>
                <a:gd name="T44" fmla="*/ 474 w 3668"/>
                <a:gd name="T45" fmla="*/ 630 h 943"/>
                <a:gd name="T46" fmla="*/ 132 w 3668"/>
                <a:gd name="T47" fmla="*/ 781 h 943"/>
                <a:gd name="T48" fmla="*/ 234 w 3668"/>
                <a:gd name="T49" fmla="*/ 847 h 943"/>
                <a:gd name="T50" fmla="*/ 925 w 3668"/>
                <a:gd name="T51" fmla="*/ 739 h 943"/>
                <a:gd name="T52" fmla="*/ 637 w 3668"/>
                <a:gd name="T53" fmla="*/ 925 h 943"/>
                <a:gd name="T54" fmla="*/ 1405 w 3668"/>
                <a:gd name="T55" fmla="*/ 943 h 943"/>
                <a:gd name="T56" fmla="*/ 1447 w 3668"/>
                <a:gd name="T57" fmla="*/ 943 h 943"/>
                <a:gd name="T58" fmla="*/ 2888 w 3668"/>
                <a:gd name="T59" fmla="*/ 859 h 943"/>
                <a:gd name="T60" fmla="*/ 2582 w 3668"/>
                <a:gd name="T61" fmla="*/ 708 h 943"/>
                <a:gd name="T62" fmla="*/ 2299 w 3668"/>
                <a:gd name="T63" fmla="*/ 606 h 943"/>
                <a:gd name="T64" fmla="*/ 2606 w 3668"/>
                <a:gd name="T65" fmla="*/ 588 h 943"/>
                <a:gd name="T66" fmla="*/ 3001 w 3668"/>
                <a:gd name="T67" fmla="*/ 582 h 943"/>
                <a:gd name="T68" fmla="*/ 3452 w 3668"/>
                <a:gd name="T69" fmla="*/ 438 h 943"/>
                <a:gd name="T70" fmla="*/ 3668 w 3668"/>
                <a:gd name="T71" fmla="*/ 312 h 943"/>
                <a:gd name="T72" fmla="*/ 3482 w 3668"/>
                <a:gd name="T73" fmla="*/ 300 h 94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8" name="Freeform 6"/>
            <p:cNvSpPr>
              <a:spLocks/>
            </p:cNvSpPr>
            <p:nvPr/>
          </p:nvSpPr>
          <p:spPr bwMode="hidden">
            <a:xfrm>
              <a:off x="0" y="524"/>
              <a:ext cx="973" cy="1195"/>
            </a:xfrm>
            <a:custGeom>
              <a:avLst/>
              <a:gdLst>
                <a:gd name="T0" fmla="*/ 324 w 969"/>
                <a:gd name="T1" fmla="*/ 1189 h 1192"/>
                <a:gd name="T2" fmla="*/ 492 w 969"/>
                <a:gd name="T3" fmla="*/ 1195 h 1192"/>
                <a:gd name="T4" fmla="*/ 582 w 969"/>
                <a:gd name="T5" fmla="*/ 1153 h 1192"/>
                <a:gd name="T6" fmla="*/ 816 w 969"/>
                <a:gd name="T7" fmla="*/ 1088 h 1192"/>
                <a:gd name="T8" fmla="*/ 937 w 969"/>
                <a:gd name="T9" fmla="*/ 1058 h 1192"/>
                <a:gd name="T10" fmla="*/ 762 w 969"/>
                <a:gd name="T11" fmla="*/ 991 h 1192"/>
                <a:gd name="T12" fmla="*/ 558 w 969"/>
                <a:gd name="T13" fmla="*/ 955 h 1192"/>
                <a:gd name="T14" fmla="*/ 198 w 969"/>
                <a:gd name="T15" fmla="*/ 973 h 1192"/>
                <a:gd name="T16" fmla="*/ 300 w 969"/>
                <a:gd name="T17" fmla="*/ 895 h 1192"/>
                <a:gd name="T18" fmla="*/ 498 w 969"/>
                <a:gd name="T19" fmla="*/ 805 h 1192"/>
                <a:gd name="T20" fmla="*/ 697 w 969"/>
                <a:gd name="T21" fmla="*/ 673 h 1192"/>
                <a:gd name="T22" fmla="*/ 703 w 969"/>
                <a:gd name="T23" fmla="*/ 673 h 1192"/>
                <a:gd name="T24" fmla="*/ 715 w 969"/>
                <a:gd name="T25" fmla="*/ 667 h 1192"/>
                <a:gd name="T26" fmla="*/ 756 w 969"/>
                <a:gd name="T27" fmla="*/ 649 h 1192"/>
                <a:gd name="T28" fmla="*/ 780 w 969"/>
                <a:gd name="T29" fmla="*/ 643 h 1192"/>
                <a:gd name="T30" fmla="*/ 792 w 969"/>
                <a:gd name="T31" fmla="*/ 631 h 1192"/>
                <a:gd name="T32" fmla="*/ 798 w 969"/>
                <a:gd name="T33" fmla="*/ 619 h 1192"/>
                <a:gd name="T34" fmla="*/ 792 w 969"/>
                <a:gd name="T35" fmla="*/ 613 h 1192"/>
                <a:gd name="T36" fmla="*/ 786 w 969"/>
                <a:gd name="T37" fmla="*/ 601 h 1192"/>
                <a:gd name="T38" fmla="*/ 786 w 969"/>
                <a:gd name="T39" fmla="*/ 576 h 1192"/>
                <a:gd name="T40" fmla="*/ 798 w 969"/>
                <a:gd name="T41" fmla="*/ 546 h 1192"/>
                <a:gd name="T42" fmla="*/ 810 w 969"/>
                <a:gd name="T43" fmla="*/ 516 h 1192"/>
                <a:gd name="T44" fmla="*/ 828 w 969"/>
                <a:gd name="T45" fmla="*/ 486 h 1192"/>
                <a:gd name="T46" fmla="*/ 840 w 969"/>
                <a:gd name="T47" fmla="*/ 456 h 1192"/>
                <a:gd name="T48" fmla="*/ 846 w 969"/>
                <a:gd name="T49" fmla="*/ 438 h 1192"/>
                <a:gd name="T50" fmla="*/ 853 w 969"/>
                <a:gd name="T51" fmla="*/ 432 h 1192"/>
                <a:gd name="T52" fmla="*/ 853 w 969"/>
                <a:gd name="T53" fmla="*/ 348 h 1192"/>
                <a:gd name="T54" fmla="*/ 853 w 969"/>
                <a:gd name="T55" fmla="*/ 342 h 1192"/>
                <a:gd name="T56" fmla="*/ 859 w 969"/>
                <a:gd name="T57" fmla="*/ 336 h 1192"/>
                <a:gd name="T58" fmla="*/ 877 w 969"/>
                <a:gd name="T59" fmla="*/ 306 h 1192"/>
                <a:gd name="T60" fmla="*/ 889 w 969"/>
                <a:gd name="T61" fmla="*/ 270 h 1192"/>
                <a:gd name="T62" fmla="*/ 901 w 969"/>
                <a:gd name="T63" fmla="*/ 240 h 1192"/>
                <a:gd name="T64" fmla="*/ 907 w 969"/>
                <a:gd name="T65" fmla="*/ 228 h 1192"/>
                <a:gd name="T66" fmla="*/ 913 w 969"/>
                <a:gd name="T67" fmla="*/ 216 h 1192"/>
                <a:gd name="T68" fmla="*/ 931 w 969"/>
                <a:gd name="T69" fmla="*/ 173 h 1192"/>
                <a:gd name="T70" fmla="*/ 949 w 969"/>
                <a:gd name="T71" fmla="*/ 137 h 1192"/>
                <a:gd name="T72" fmla="*/ 955 w 969"/>
                <a:gd name="T73" fmla="*/ 125 h 1192"/>
                <a:gd name="T74" fmla="*/ 955 w 969"/>
                <a:gd name="T75" fmla="*/ 119 h 1192"/>
                <a:gd name="T76" fmla="*/ 973 w 969"/>
                <a:gd name="T77" fmla="*/ 0 h 1192"/>
                <a:gd name="T78" fmla="*/ 949 w 969"/>
                <a:gd name="T79" fmla="*/ 47 h 1192"/>
                <a:gd name="T80" fmla="*/ 786 w 969"/>
                <a:gd name="T81" fmla="*/ 113 h 1192"/>
                <a:gd name="T82" fmla="*/ 709 w 969"/>
                <a:gd name="T83" fmla="*/ 161 h 1192"/>
                <a:gd name="T84" fmla="*/ 462 w 969"/>
                <a:gd name="T85" fmla="*/ 234 h 1192"/>
                <a:gd name="T86" fmla="*/ 282 w 969"/>
                <a:gd name="T87" fmla="*/ 288 h 1192"/>
                <a:gd name="T88" fmla="*/ 174 w 969"/>
                <a:gd name="T89" fmla="*/ 294 h 1192"/>
                <a:gd name="T90" fmla="*/ 12 w 969"/>
                <a:gd name="T91" fmla="*/ 486 h 1192"/>
                <a:gd name="T92" fmla="*/ 0 w 969"/>
                <a:gd name="T93" fmla="*/ 510 h 1192"/>
                <a:gd name="T94" fmla="*/ 0 w 969"/>
                <a:gd name="T95" fmla="*/ 1189 h 1192"/>
                <a:gd name="T96" fmla="*/ 96 w 969"/>
                <a:gd name="T97" fmla="*/ 1183 h 1192"/>
                <a:gd name="T98" fmla="*/ 324 w 969"/>
                <a:gd name="T99" fmla="*/ 1189 h 1192"/>
                <a:gd name="T100" fmla="*/ 324 w 969"/>
                <a:gd name="T101" fmla="*/ 1189 h 119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9" name="Freeform 7"/>
            <p:cNvSpPr>
              <a:spLocks/>
            </p:cNvSpPr>
            <p:nvPr/>
          </p:nvSpPr>
          <p:spPr bwMode="hidden">
            <a:xfrm>
              <a:off x="3188" y="1"/>
              <a:ext cx="2570" cy="2266"/>
            </a:xfrm>
            <a:custGeom>
              <a:avLst/>
              <a:gdLst>
                <a:gd name="T0" fmla="*/ 859 w 2570"/>
                <a:gd name="T1" fmla="*/ 612 h 2266"/>
                <a:gd name="T2" fmla="*/ 1087 w 2570"/>
                <a:gd name="T3" fmla="*/ 853 h 2266"/>
                <a:gd name="T4" fmla="*/ 961 w 2570"/>
                <a:gd name="T5" fmla="*/ 913 h 2266"/>
                <a:gd name="T6" fmla="*/ 786 w 2570"/>
                <a:gd name="T7" fmla="*/ 883 h 2266"/>
                <a:gd name="T8" fmla="*/ 450 w 2570"/>
                <a:gd name="T9" fmla="*/ 931 h 2266"/>
                <a:gd name="T10" fmla="*/ 150 w 2570"/>
                <a:gd name="T11" fmla="*/ 1075 h 2266"/>
                <a:gd name="T12" fmla="*/ 78 w 2570"/>
                <a:gd name="T13" fmla="*/ 1165 h 2266"/>
                <a:gd name="T14" fmla="*/ 361 w 2570"/>
                <a:gd name="T15" fmla="*/ 1256 h 2266"/>
                <a:gd name="T16" fmla="*/ 444 w 2570"/>
                <a:gd name="T17" fmla="*/ 1316 h 2266"/>
                <a:gd name="T18" fmla="*/ 697 w 2570"/>
                <a:gd name="T19" fmla="*/ 1400 h 2266"/>
                <a:gd name="T20" fmla="*/ 1026 w 2570"/>
                <a:gd name="T21" fmla="*/ 1346 h 2266"/>
                <a:gd name="T22" fmla="*/ 991 w 2570"/>
                <a:gd name="T23" fmla="*/ 1412 h 2266"/>
                <a:gd name="T24" fmla="*/ 804 w 2570"/>
                <a:gd name="T25" fmla="*/ 1574 h 2266"/>
                <a:gd name="T26" fmla="*/ 726 w 2570"/>
                <a:gd name="T27" fmla="*/ 1718 h 2266"/>
                <a:gd name="T28" fmla="*/ 768 w 2570"/>
                <a:gd name="T29" fmla="*/ 1742 h 2266"/>
                <a:gd name="T30" fmla="*/ 865 w 2570"/>
                <a:gd name="T31" fmla="*/ 1693 h 2266"/>
                <a:gd name="T32" fmla="*/ 991 w 2570"/>
                <a:gd name="T33" fmla="*/ 1699 h 2266"/>
                <a:gd name="T34" fmla="*/ 1135 w 2570"/>
                <a:gd name="T35" fmla="*/ 1627 h 2266"/>
                <a:gd name="T36" fmla="*/ 1183 w 2570"/>
                <a:gd name="T37" fmla="*/ 1669 h 2266"/>
                <a:gd name="T38" fmla="*/ 1399 w 2570"/>
                <a:gd name="T39" fmla="*/ 1436 h 2266"/>
                <a:gd name="T40" fmla="*/ 1615 w 2570"/>
                <a:gd name="T41" fmla="*/ 1334 h 2266"/>
                <a:gd name="T42" fmla="*/ 1645 w 2570"/>
                <a:gd name="T43" fmla="*/ 1370 h 2266"/>
                <a:gd name="T44" fmla="*/ 1681 w 2570"/>
                <a:gd name="T45" fmla="*/ 1430 h 2266"/>
                <a:gd name="T46" fmla="*/ 1699 w 2570"/>
                <a:gd name="T47" fmla="*/ 1466 h 2266"/>
                <a:gd name="T48" fmla="*/ 1747 w 2570"/>
                <a:gd name="T49" fmla="*/ 1550 h 2266"/>
                <a:gd name="T50" fmla="*/ 1772 w 2570"/>
                <a:gd name="T51" fmla="*/ 1586 h 2266"/>
                <a:gd name="T52" fmla="*/ 2124 w 2570"/>
                <a:gd name="T53" fmla="*/ 2248 h 2266"/>
                <a:gd name="T54" fmla="*/ 1693 w 2570"/>
                <a:gd name="T55" fmla="*/ 1322 h 2266"/>
                <a:gd name="T56" fmla="*/ 1861 w 2570"/>
                <a:gd name="T57" fmla="*/ 1165 h 2266"/>
                <a:gd name="T58" fmla="*/ 2173 w 2570"/>
                <a:gd name="T59" fmla="*/ 1099 h 2266"/>
                <a:gd name="T60" fmla="*/ 2390 w 2570"/>
                <a:gd name="T61" fmla="*/ 1009 h 2266"/>
                <a:gd name="T62" fmla="*/ 2570 w 2570"/>
                <a:gd name="T63" fmla="*/ 805 h 2266"/>
                <a:gd name="T64" fmla="*/ 2342 w 2570"/>
                <a:gd name="T65" fmla="*/ 781 h 2266"/>
                <a:gd name="T66" fmla="*/ 2114 w 2570"/>
                <a:gd name="T67" fmla="*/ 763 h 2266"/>
                <a:gd name="T68" fmla="*/ 2408 w 2570"/>
                <a:gd name="T69" fmla="*/ 433 h 2266"/>
                <a:gd name="T70" fmla="*/ 2426 w 2570"/>
                <a:gd name="T71" fmla="*/ 421 h 2266"/>
                <a:gd name="T72" fmla="*/ 2474 w 2570"/>
                <a:gd name="T73" fmla="*/ 379 h 2266"/>
                <a:gd name="T74" fmla="*/ 2492 w 2570"/>
                <a:gd name="T75" fmla="*/ 355 h 2266"/>
                <a:gd name="T76" fmla="*/ 2474 w 2570"/>
                <a:gd name="T77" fmla="*/ 337 h 2266"/>
                <a:gd name="T78" fmla="*/ 2474 w 2570"/>
                <a:gd name="T79" fmla="*/ 271 h 2266"/>
                <a:gd name="T80" fmla="*/ 2492 w 2570"/>
                <a:gd name="T81" fmla="*/ 192 h 2266"/>
                <a:gd name="T82" fmla="*/ 2504 w 2570"/>
                <a:gd name="T83" fmla="*/ 132 h 2266"/>
                <a:gd name="T84" fmla="*/ 2492 w 2570"/>
                <a:gd name="T85" fmla="*/ 36 h 2266"/>
                <a:gd name="T86" fmla="*/ 2492 w 2570"/>
                <a:gd name="T87" fmla="*/ 24 h 2266"/>
                <a:gd name="T88" fmla="*/ 2102 w 2570"/>
                <a:gd name="T89" fmla="*/ 0 h 2266"/>
                <a:gd name="T90" fmla="*/ 1909 w 2570"/>
                <a:gd name="T91" fmla="*/ 90 h 2266"/>
                <a:gd name="T92" fmla="*/ 1747 w 2570"/>
                <a:gd name="T93" fmla="*/ 535 h 2266"/>
                <a:gd name="T94" fmla="*/ 1711 w 2570"/>
                <a:gd name="T95" fmla="*/ 469 h 2266"/>
                <a:gd name="T96" fmla="*/ 1633 w 2570"/>
                <a:gd name="T97" fmla="*/ 144 h 2266"/>
                <a:gd name="T98" fmla="*/ 1579 w 2570"/>
                <a:gd name="T99" fmla="*/ 0 h 2266"/>
                <a:gd name="T100" fmla="*/ 738 w 2570"/>
                <a:gd name="T101" fmla="*/ 186 h 2266"/>
                <a:gd name="T102" fmla="*/ 756 w 2570"/>
                <a:gd name="T103" fmla="*/ 463 h 226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10" name="Freeform 8"/>
            <p:cNvSpPr>
              <a:spLocks/>
            </p:cNvSpPr>
            <p:nvPr/>
          </p:nvSpPr>
          <p:spPr bwMode="hidden">
            <a:xfrm>
              <a:off x="3525" y="1"/>
              <a:ext cx="2185" cy="1508"/>
            </a:xfrm>
            <a:custGeom>
              <a:avLst/>
              <a:gdLst>
                <a:gd name="T0" fmla="*/ 1038 w 2176"/>
                <a:gd name="T1" fmla="*/ 769 h 1505"/>
                <a:gd name="T2" fmla="*/ 1195 w 2176"/>
                <a:gd name="T3" fmla="*/ 1237 h 1505"/>
                <a:gd name="T4" fmla="*/ 960 w 2176"/>
                <a:gd name="T5" fmla="*/ 1195 h 1505"/>
                <a:gd name="T6" fmla="*/ 726 w 2176"/>
                <a:gd name="T7" fmla="*/ 1129 h 1505"/>
                <a:gd name="T8" fmla="*/ 444 w 2176"/>
                <a:gd name="T9" fmla="*/ 1111 h 1505"/>
                <a:gd name="T10" fmla="*/ 0 w 2176"/>
                <a:gd name="T11" fmla="*/ 1081 h 1505"/>
                <a:gd name="T12" fmla="*/ 30 w 2176"/>
                <a:gd name="T13" fmla="*/ 1117 h 1505"/>
                <a:gd name="T14" fmla="*/ 498 w 2176"/>
                <a:gd name="T15" fmla="*/ 1135 h 1505"/>
                <a:gd name="T16" fmla="*/ 780 w 2176"/>
                <a:gd name="T17" fmla="*/ 1189 h 1505"/>
                <a:gd name="T18" fmla="*/ 1135 w 2176"/>
                <a:gd name="T19" fmla="*/ 1304 h 1505"/>
                <a:gd name="T20" fmla="*/ 1074 w 2176"/>
                <a:gd name="T21" fmla="*/ 1322 h 1505"/>
                <a:gd name="T22" fmla="*/ 714 w 2176"/>
                <a:gd name="T23" fmla="*/ 1508 h 1505"/>
                <a:gd name="T24" fmla="*/ 768 w 2176"/>
                <a:gd name="T25" fmla="*/ 1484 h 1505"/>
                <a:gd name="T26" fmla="*/ 865 w 2176"/>
                <a:gd name="T27" fmla="*/ 1442 h 1505"/>
                <a:gd name="T28" fmla="*/ 1026 w 2176"/>
                <a:gd name="T29" fmla="*/ 1358 h 1505"/>
                <a:gd name="T30" fmla="*/ 1219 w 2176"/>
                <a:gd name="T31" fmla="*/ 1298 h 1505"/>
                <a:gd name="T32" fmla="*/ 1272 w 2176"/>
                <a:gd name="T33" fmla="*/ 1225 h 1505"/>
                <a:gd name="T34" fmla="*/ 1639 w 2176"/>
                <a:gd name="T35" fmla="*/ 1045 h 1505"/>
                <a:gd name="T36" fmla="*/ 1939 w 2176"/>
                <a:gd name="T37" fmla="*/ 955 h 1505"/>
                <a:gd name="T38" fmla="*/ 2185 w 2176"/>
                <a:gd name="T39" fmla="*/ 823 h 1505"/>
                <a:gd name="T40" fmla="*/ 1969 w 2176"/>
                <a:gd name="T41" fmla="*/ 913 h 1505"/>
                <a:gd name="T42" fmla="*/ 1663 w 2176"/>
                <a:gd name="T43" fmla="*/ 991 h 1505"/>
                <a:gd name="T44" fmla="*/ 1345 w 2176"/>
                <a:gd name="T45" fmla="*/ 1153 h 1505"/>
                <a:gd name="T46" fmla="*/ 1507 w 2176"/>
                <a:gd name="T47" fmla="*/ 907 h 1505"/>
                <a:gd name="T48" fmla="*/ 1627 w 2176"/>
                <a:gd name="T49" fmla="*/ 546 h 1505"/>
                <a:gd name="T50" fmla="*/ 1747 w 2176"/>
                <a:gd name="T51" fmla="*/ 373 h 1505"/>
                <a:gd name="T52" fmla="*/ 1987 w 2176"/>
                <a:gd name="T53" fmla="*/ 60 h 1505"/>
                <a:gd name="T54" fmla="*/ 2011 w 2176"/>
                <a:gd name="T55" fmla="*/ 0 h 1505"/>
                <a:gd name="T56" fmla="*/ 1981 w 2176"/>
                <a:gd name="T57" fmla="*/ 0 h 1505"/>
                <a:gd name="T58" fmla="*/ 1603 w 2176"/>
                <a:gd name="T59" fmla="*/ 481 h 1505"/>
                <a:gd name="T60" fmla="*/ 1483 w 2176"/>
                <a:gd name="T61" fmla="*/ 889 h 1505"/>
                <a:gd name="T62" fmla="*/ 1260 w 2176"/>
                <a:gd name="T63" fmla="*/ 1177 h 1505"/>
                <a:gd name="T64" fmla="*/ 1135 w 2176"/>
                <a:gd name="T65" fmla="*/ 907 h 1505"/>
                <a:gd name="T66" fmla="*/ 1014 w 2176"/>
                <a:gd name="T67" fmla="*/ 541 h 1505"/>
                <a:gd name="T68" fmla="*/ 889 w 2176"/>
                <a:gd name="T69" fmla="*/ 222 h 1505"/>
                <a:gd name="T70" fmla="*/ 792 w 2176"/>
                <a:gd name="T71" fmla="*/ 0 h 1505"/>
                <a:gd name="T72" fmla="*/ 756 w 2176"/>
                <a:gd name="T73" fmla="*/ 0 h 1505"/>
                <a:gd name="T74" fmla="*/ 907 w 2176"/>
                <a:gd name="T75" fmla="*/ 355 h 1505"/>
                <a:gd name="T76" fmla="*/ 1038 w 2176"/>
                <a:gd name="T77" fmla="*/ 769 h 1505"/>
                <a:gd name="T78" fmla="*/ 1038 w 2176"/>
                <a:gd name="T79" fmla="*/ 769 h 150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11" name="Freeform 9"/>
            <p:cNvSpPr>
              <a:spLocks/>
            </p:cNvSpPr>
            <p:nvPr/>
          </p:nvSpPr>
          <p:spPr bwMode="hidden">
            <a:xfrm>
              <a:off x="0" y="649"/>
              <a:ext cx="816" cy="806"/>
            </a:xfrm>
            <a:custGeom>
              <a:avLst/>
              <a:gdLst>
                <a:gd name="T0" fmla="*/ 162 w 813"/>
                <a:gd name="T1" fmla="*/ 565 h 804"/>
                <a:gd name="T2" fmla="*/ 330 w 813"/>
                <a:gd name="T3" fmla="*/ 439 h 804"/>
                <a:gd name="T4" fmla="*/ 648 w 813"/>
                <a:gd name="T5" fmla="*/ 217 h 804"/>
                <a:gd name="T6" fmla="*/ 816 w 813"/>
                <a:gd name="T7" fmla="*/ 0 h 804"/>
                <a:gd name="T8" fmla="*/ 678 w 813"/>
                <a:gd name="T9" fmla="*/ 150 h 804"/>
                <a:gd name="T10" fmla="*/ 145 w 813"/>
                <a:gd name="T11" fmla="*/ 505 h 804"/>
                <a:gd name="T12" fmla="*/ 0 w 813"/>
                <a:gd name="T13" fmla="*/ 734 h 804"/>
                <a:gd name="T14" fmla="*/ 0 w 813"/>
                <a:gd name="T15" fmla="*/ 806 h 804"/>
                <a:gd name="T16" fmla="*/ 162 w 813"/>
                <a:gd name="T17" fmla="*/ 565 h 804"/>
                <a:gd name="T18" fmla="*/ 162 w 813"/>
                <a:gd name="T19" fmla="*/ 565 h 80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12" name="Freeform 10"/>
            <p:cNvSpPr>
              <a:spLocks/>
            </p:cNvSpPr>
            <p:nvPr/>
          </p:nvSpPr>
          <p:spPr bwMode="hidden">
            <a:xfrm>
              <a:off x="0" y="1545"/>
              <a:ext cx="762" cy="107"/>
            </a:xfrm>
            <a:custGeom>
              <a:avLst/>
              <a:gdLst>
                <a:gd name="T0" fmla="*/ 462 w 759"/>
                <a:gd name="T1" fmla="*/ 66 h 107"/>
                <a:gd name="T2" fmla="*/ 762 w 759"/>
                <a:gd name="T3" fmla="*/ 0 h 107"/>
                <a:gd name="T4" fmla="*/ 498 w 759"/>
                <a:gd name="T5" fmla="*/ 36 h 107"/>
                <a:gd name="T6" fmla="*/ 139 w 759"/>
                <a:gd name="T7" fmla="*/ 48 h 107"/>
                <a:gd name="T8" fmla="*/ 0 w 759"/>
                <a:gd name="T9" fmla="*/ 78 h 107"/>
                <a:gd name="T10" fmla="*/ 0 w 759"/>
                <a:gd name="T11" fmla="*/ 107 h 107"/>
                <a:gd name="T12" fmla="*/ 96 w 759"/>
                <a:gd name="T13" fmla="*/ 89 h 107"/>
                <a:gd name="T14" fmla="*/ 462 w 759"/>
                <a:gd name="T15" fmla="*/ 66 h 107"/>
                <a:gd name="T16" fmla="*/ 462 w 759"/>
                <a:gd name="T17" fmla="*/ 66 h 10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59" h="107">
                  <a:moveTo>
                    <a:pt x="460" y="66"/>
                  </a:moveTo>
                  <a:lnTo>
                    <a:pt x="759" y="0"/>
                  </a:lnTo>
                  <a:lnTo>
                    <a:pt x="496" y="36"/>
                  </a:lnTo>
                  <a:lnTo>
                    <a:pt x="138" y="48"/>
                  </a:lnTo>
                  <a:lnTo>
                    <a:pt x="0" y="78"/>
                  </a:lnTo>
                  <a:lnTo>
                    <a:pt x="0" y="107"/>
                  </a:lnTo>
                  <a:lnTo>
                    <a:pt x="96" y="89"/>
                  </a:lnTo>
                  <a:lnTo>
                    <a:pt x="460" y="6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13" name="Freeform 11"/>
            <p:cNvSpPr>
              <a:spLocks/>
            </p:cNvSpPr>
            <p:nvPr/>
          </p:nvSpPr>
          <p:spPr bwMode="hidden">
            <a:xfrm>
              <a:off x="2314" y="3431"/>
              <a:ext cx="3182" cy="745"/>
            </a:xfrm>
            <a:custGeom>
              <a:avLst/>
              <a:gdLst>
                <a:gd name="T0" fmla="*/ 1393 w 3169"/>
                <a:gd name="T1" fmla="*/ 240 h 743"/>
                <a:gd name="T2" fmla="*/ 1741 w 3169"/>
                <a:gd name="T3" fmla="*/ 234 h 743"/>
                <a:gd name="T4" fmla="*/ 2096 w 3169"/>
                <a:gd name="T5" fmla="*/ 252 h 743"/>
                <a:gd name="T6" fmla="*/ 2515 w 3169"/>
                <a:gd name="T7" fmla="*/ 234 h 743"/>
                <a:gd name="T8" fmla="*/ 3182 w 3169"/>
                <a:gd name="T9" fmla="*/ 205 h 743"/>
                <a:gd name="T10" fmla="*/ 3128 w 3169"/>
                <a:gd name="T11" fmla="*/ 187 h 743"/>
                <a:gd name="T12" fmla="*/ 2432 w 3169"/>
                <a:gd name="T13" fmla="*/ 222 h 743"/>
                <a:gd name="T14" fmla="*/ 2011 w 3169"/>
                <a:gd name="T15" fmla="*/ 222 h 743"/>
                <a:gd name="T16" fmla="*/ 1465 w 3169"/>
                <a:gd name="T17" fmla="*/ 187 h 743"/>
                <a:gd name="T18" fmla="*/ 1549 w 3169"/>
                <a:gd name="T19" fmla="*/ 168 h 743"/>
                <a:gd name="T20" fmla="*/ 2047 w 3169"/>
                <a:gd name="T21" fmla="*/ 0 h 743"/>
                <a:gd name="T22" fmla="*/ 1969 w 3169"/>
                <a:gd name="T23" fmla="*/ 24 h 743"/>
                <a:gd name="T24" fmla="*/ 1844 w 3169"/>
                <a:gd name="T25" fmla="*/ 66 h 743"/>
                <a:gd name="T26" fmla="*/ 1609 w 3169"/>
                <a:gd name="T27" fmla="*/ 138 h 743"/>
                <a:gd name="T28" fmla="*/ 1344 w 3169"/>
                <a:gd name="T29" fmla="*/ 199 h 743"/>
                <a:gd name="T30" fmla="*/ 1273 w 3169"/>
                <a:gd name="T31" fmla="*/ 252 h 743"/>
                <a:gd name="T32" fmla="*/ 768 w 3169"/>
                <a:gd name="T33" fmla="*/ 414 h 743"/>
                <a:gd name="T34" fmla="*/ 336 w 3169"/>
                <a:gd name="T35" fmla="*/ 504 h 743"/>
                <a:gd name="T36" fmla="*/ 0 w 3169"/>
                <a:gd name="T37" fmla="*/ 619 h 743"/>
                <a:gd name="T38" fmla="*/ 300 w 3169"/>
                <a:gd name="T39" fmla="*/ 540 h 743"/>
                <a:gd name="T40" fmla="*/ 738 w 3169"/>
                <a:gd name="T41" fmla="*/ 450 h 743"/>
                <a:gd name="T42" fmla="*/ 1183 w 3169"/>
                <a:gd name="T43" fmla="*/ 312 h 743"/>
                <a:gd name="T44" fmla="*/ 985 w 3169"/>
                <a:gd name="T45" fmla="*/ 492 h 743"/>
                <a:gd name="T46" fmla="*/ 871 w 3169"/>
                <a:gd name="T47" fmla="*/ 745 h 743"/>
                <a:gd name="T48" fmla="*/ 865 w 3169"/>
                <a:gd name="T49" fmla="*/ 745 h 743"/>
                <a:gd name="T50" fmla="*/ 937 w 3169"/>
                <a:gd name="T51" fmla="*/ 745 h 743"/>
                <a:gd name="T52" fmla="*/ 1026 w 3169"/>
                <a:gd name="T53" fmla="*/ 498 h 743"/>
                <a:gd name="T54" fmla="*/ 1302 w 3169"/>
                <a:gd name="T55" fmla="*/ 282 h 743"/>
                <a:gd name="T56" fmla="*/ 1537 w 3169"/>
                <a:gd name="T57" fmla="*/ 450 h 743"/>
                <a:gd name="T58" fmla="*/ 1777 w 3169"/>
                <a:gd name="T59" fmla="*/ 679 h 743"/>
                <a:gd name="T60" fmla="*/ 1862 w 3169"/>
                <a:gd name="T61" fmla="*/ 745 h 743"/>
                <a:gd name="T62" fmla="*/ 1927 w 3169"/>
                <a:gd name="T63" fmla="*/ 745 h 743"/>
                <a:gd name="T64" fmla="*/ 1699 w 3169"/>
                <a:gd name="T65" fmla="*/ 528 h 743"/>
                <a:gd name="T66" fmla="*/ 1393 w 3169"/>
                <a:gd name="T67" fmla="*/ 240 h 743"/>
                <a:gd name="T68" fmla="*/ 1393 w 3169"/>
                <a:gd name="T69" fmla="*/ 240 h 7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close/>
                </a:path>
              </a:pathLst>
            </a:custGeom>
            <a:gradFill rotWithShape="0">
              <a:gsLst>
                <a:gs pos="0">
                  <a:schemeClr val="accent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14" name="Rectangle 12"/>
            <p:cNvSpPr>
              <a:spLocks noChangeArrowheads="1"/>
            </p:cNvSpPr>
            <p:nvPr/>
          </p:nvSpPr>
          <p:spPr bwMode="hidden">
            <a:xfrm>
              <a:off x="192" y="127"/>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vi-VN"/>
            </a:p>
          </p:txBody>
        </p:sp>
        <p:sp>
          <p:nvSpPr>
            <p:cNvPr id="15" name="Rectangle 13"/>
            <p:cNvSpPr>
              <a:spLocks noChangeArrowheads="1"/>
            </p:cNvSpPr>
            <p:nvPr/>
          </p:nvSpPr>
          <p:spPr bwMode="hidden">
            <a:xfrm>
              <a:off x="204" y="131"/>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vi-VN"/>
            </a:p>
          </p:txBody>
        </p:sp>
        <p:sp>
          <p:nvSpPr>
            <p:cNvPr id="16" name="Freeform 14"/>
            <p:cNvSpPr>
              <a:spLocks/>
            </p:cNvSpPr>
            <p:nvPr/>
          </p:nvSpPr>
          <p:spPr bwMode="hidden">
            <a:xfrm>
              <a:off x="0" y="4032"/>
              <a:ext cx="5760" cy="288"/>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7" name="Freeform 15"/>
            <p:cNvSpPr>
              <a:spLocks/>
            </p:cNvSpPr>
            <p:nvPr/>
          </p:nvSpPr>
          <p:spPr bwMode="hidden">
            <a:xfrm>
              <a:off x="0" y="4032"/>
              <a:ext cx="5760" cy="336"/>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8" name="Freeform 16"/>
            <p:cNvSpPr>
              <a:spLocks/>
            </p:cNvSpPr>
            <p:nvPr/>
          </p:nvSpPr>
          <p:spPr bwMode="hidden">
            <a:xfrm>
              <a:off x="0" y="0"/>
              <a:ext cx="5760" cy="288"/>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9" name="Freeform 17"/>
            <p:cNvSpPr>
              <a:spLocks/>
            </p:cNvSpPr>
            <p:nvPr/>
          </p:nvSpPr>
          <p:spPr bwMode="hidden">
            <a:xfrm>
              <a:off x="509" y="229"/>
              <a:ext cx="3188" cy="2024"/>
            </a:xfrm>
            <a:custGeom>
              <a:avLst/>
              <a:gdLst>
                <a:gd name="T0" fmla="*/ 871 w 3188"/>
                <a:gd name="T1" fmla="*/ 1423 h 2024"/>
                <a:gd name="T2" fmla="*/ 907 w 3188"/>
                <a:gd name="T3" fmla="*/ 1393 h 2024"/>
                <a:gd name="T4" fmla="*/ 991 w 3188"/>
                <a:gd name="T5" fmla="*/ 1320 h 2024"/>
                <a:gd name="T6" fmla="*/ 1033 w 3188"/>
                <a:gd name="T7" fmla="*/ 1297 h 2024"/>
                <a:gd name="T8" fmla="*/ 1086 w 3188"/>
                <a:gd name="T9" fmla="*/ 1249 h 2024"/>
                <a:gd name="T10" fmla="*/ 1123 w 3188"/>
                <a:gd name="T11" fmla="*/ 1219 h 2024"/>
                <a:gd name="T12" fmla="*/ 1057 w 3188"/>
                <a:gd name="T13" fmla="*/ 1153 h 2024"/>
                <a:gd name="T14" fmla="*/ 877 w 3188"/>
                <a:gd name="T15" fmla="*/ 1021 h 2024"/>
                <a:gd name="T16" fmla="*/ 655 w 3188"/>
                <a:gd name="T17" fmla="*/ 907 h 2024"/>
                <a:gd name="T18" fmla="*/ 655 w 3188"/>
                <a:gd name="T19" fmla="*/ 846 h 2024"/>
                <a:gd name="T20" fmla="*/ 643 w 3188"/>
                <a:gd name="T21" fmla="*/ 708 h 2024"/>
                <a:gd name="T22" fmla="*/ 552 w 3188"/>
                <a:gd name="T23" fmla="*/ 642 h 2024"/>
                <a:gd name="T24" fmla="*/ 510 w 3188"/>
                <a:gd name="T25" fmla="*/ 570 h 2024"/>
                <a:gd name="T26" fmla="*/ 637 w 3188"/>
                <a:gd name="T27" fmla="*/ 564 h 2024"/>
                <a:gd name="T28" fmla="*/ 763 w 3188"/>
                <a:gd name="T29" fmla="*/ 570 h 2024"/>
                <a:gd name="T30" fmla="*/ 1091 w 3188"/>
                <a:gd name="T31" fmla="*/ 850 h 2024"/>
                <a:gd name="T32" fmla="*/ 1009 w 3188"/>
                <a:gd name="T33" fmla="*/ 566 h 2024"/>
                <a:gd name="T34" fmla="*/ 1054 w 3188"/>
                <a:gd name="T35" fmla="*/ 265 h 2024"/>
                <a:gd name="T36" fmla="*/ 1249 w 3188"/>
                <a:gd name="T37" fmla="*/ 0 h 2024"/>
                <a:gd name="T38" fmla="*/ 1466 w 3188"/>
                <a:gd name="T39" fmla="*/ 292 h 2024"/>
                <a:gd name="T40" fmla="*/ 1475 w 3188"/>
                <a:gd name="T41" fmla="*/ 548 h 2024"/>
                <a:gd name="T42" fmla="*/ 1567 w 3188"/>
                <a:gd name="T43" fmla="*/ 630 h 2024"/>
                <a:gd name="T44" fmla="*/ 1795 w 3188"/>
                <a:gd name="T45" fmla="*/ 365 h 2024"/>
                <a:gd name="T46" fmla="*/ 2245 w 3188"/>
                <a:gd name="T47" fmla="*/ 150 h 2024"/>
                <a:gd name="T48" fmla="*/ 2618 w 3188"/>
                <a:gd name="T49" fmla="*/ 180 h 2024"/>
                <a:gd name="T50" fmla="*/ 3050 w 3188"/>
                <a:gd name="T51" fmla="*/ 150 h 2024"/>
                <a:gd name="T52" fmla="*/ 3140 w 3188"/>
                <a:gd name="T53" fmla="*/ 210 h 2024"/>
                <a:gd name="T54" fmla="*/ 2990 w 3188"/>
                <a:gd name="T55" fmla="*/ 210 h 2024"/>
                <a:gd name="T56" fmla="*/ 2834 w 3188"/>
                <a:gd name="T57" fmla="*/ 377 h 2024"/>
                <a:gd name="T58" fmla="*/ 2702 w 3188"/>
                <a:gd name="T59" fmla="*/ 648 h 2024"/>
                <a:gd name="T60" fmla="*/ 2582 w 3188"/>
                <a:gd name="T61" fmla="*/ 828 h 2024"/>
                <a:gd name="T62" fmla="*/ 2234 w 3188"/>
                <a:gd name="T63" fmla="*/ 1009 h 2024"/>
                <a:gd name="T64" fmla="*/ 1963 w 3188"/>
                <a:gd name="T65" fmla="*/ 1075 h 2024"/>
                <a:gd name="T66" fmla="*/ 2257 w 3188"/>
                <a:gd name="T67" fmla="*/ 1111 h 2024"/>
                <a:gd name="T68" fmla="*/ 2600 w 3188"/>
                <a:gd name="T69" fmla="*/ 1207 h 2024"/>
                <a:gd name="T70" fmla="*/ 2894 w 3188"/>
                <a:gd name="T71" fmla="*/ 1441 h 2024"/>
                <a:gd name="T72" fmla="*/ 3122 w 3188"/>
                <a:gd name="T73" fmla="*/ 1555 h 2024"/>
                <a:gd name="T74" fmla="*/ 3032 w 3188"/>
                <a:gd name="T75" fmla="*/ 1585 h 2024"/>
                <a:gd name="T76" fmla="*/ 3008 w 3188"/>
                <a:gd name="T77" fmla="*/ 1591 h 2024"/>
                <a:gd name="T78" fmla="*/ 2960 w 3188"/>
                <a:gd name="T79" fmla="*/ 1597 h 2024"/>
                <a:gd name="T80" fmla="*/ 2882 w 3188"/>
                <a:gd name="T81" fmla="*/ 1609 h 2024"/>
                <a:gd name="T82" fmla="*/ 2846 w 3188"/>
                <a:gd name="T83" fmla="*/ 1609 h 2024"/>
                <a:gd name="T84" fmla="*/ 2774 w 3188"/>
                <a:gd name="T85" fmla="*/ 1615 h 2024"/>
                <a:gd name="T86" fmla="*/ 2726 w 3188"/>
                <a:gd name="T87" fmla="*/ 1621 h 2024"/>
                <a:gd name="T88" fmla="*/ 2708 w 3188"/>
                <a:gd name="T89" fmla="*/ 1621 h 2024"/>
                <a:gd name="T90" fmla="*/ 2594 w 3188"/>
                <a:gd name="T91" fmla="*/ 1657 h 2024"/>
                <a:gd name="T92" fmla="*/ 2533 w 3188"/>
                <a:gd name="T93" fmla="*/ 1663 h 2024"/>
                <a:gd name="T94" fmla="*/ 2444 w 3188"/>
                <a:gd name="T95" fmla="*/ 1675 h 2024"/>
                <a:gd name="T96" fmla="*/ 2378 w 3188"/>
                <a:gd name="T97" fmla="*/ 1687 h 2024"/>
                <a:gd name="T98" fmla="*/ 2360 w 3188"/>
                <a:gd name="T99" fmla="*/ 1705 h 2024"/>
                <a:gd name="T100" fmla="*/ 2305 w 3188"/>
                <a:gd name="T101" fmla="*/ 1687 h 2024"/>
                <a:gd name="T102" fmla="*/ 2263 w 3188"/>
                <a:gd name="T103" fmla="*/ 1663 h 2024"/>
                <a:gd name="T104" fmla="*/ 2017 w 3188"/>
                <a:gd name="T105" fmla="*/ 1585 h 2024"/>
                <a:gd name="T106" fmla="*/ 1711 w 3188"/>
                <a:gd name="T107" fmla="*/ 1453 h 2024"/>
                <a:gd name="T108" fmla="*/ 1880 w 3188"/>
                <a:gd name="T109" fmla="*/ 1844 h 2024"/>
                <a:gd name="T110" fmla="*/ 1771 w 3188"/>
                <a:gd name="T111" fmla="*/ 1922 h 2024"/>
                <a:gd name="T112" fmla="*/ 1531 w 3188"/>
                <a:gd name="T113" fmla="*/ 1753 h 2024"/>
                <a:gd name="T114" fmla="*/ 1411 w 3188"/>
                <a:gd name="T115" fmla="*/ 1477 h 2024"/>
                <a:gd name="T116" fmla="*/ 1219 w 3188"/>
                <a:gd name="T117" fmla="*/ 1291 h 2024"/>
                <a:gd name="T118" fmla="*/ 127 w 3188"/>
                <a:gd name="T119" fmla="*/ 2006 h 2024"/>
                <a:gd name="T120" fmla="*/ 865 w 3188"/>
                <a:gd name="T121" fmla="*/ 1429 h 202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close/>
                </a:path>
              </a:pathLst>
            </a:custGeom>
            <a:gradFill rotWithShape="0">
              <a:gsLst>
                <a:gs pos="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 name="Freeform 18"/>
            <p:cNvSpPr>
              <a:spLocks/>
            </p:cNvSpPr>
            <p:nvPr/>
          </p:nvSpPr>
          <p:spPr bwMode="hidden">
            <a:xfrm>
              <a:off x="1344" y="293"/>
              <a:ext cx="2144" cy="1787"/>
            </a:xfrm>
            <a:custGeom>
              <a:avLst/>
              <a:gdLst>
                <a:gd name="T0" fmla="*/ 318 w 2144"/>
                <a:gd name="T1" fmla="*/ 1078 h 1787"/>
                <a:gd name="T2" fmla="*/ 217 w 2144"/>
                <a:gd name="T3" fmla="*/ 928 h 1787"/>
                <a:gd name="T4" fmla="*/ 102 w 2144"/>
                <a:gd name="T5" fmla="*/ 808 h 1787"/>
                <a:gd name="T6" fmla="*/ 36 w 2144"/>
                <a:gd name="T7" fmla="*/ 742 h 1787"/>
                <a:gd name="T8" fmla="*/ 0 w 2144"/>
                <a:gd name="T9" fmla="*/ 700 h 1787"/>
                <a:gd name="T10" fmla="*/ 270 w 2144"/>
                <a:gd name="T11" fmla="*/ 958 h 1787"/>
                <a:gd name="T12" fmla="*/ 294 w 2144"/>
                <a:gd name="T13" fmla="*/ 1006 h 1787"/>
                <a:gd name="T14" fmla="*/ 367 w 2144"/>
                <a:gd name="T15" fmla="*/ 670 h 1787"/>
                <a:gd name="T16" fmla="*/ 379 w 2144"/>
                <a:gd name="T17" fmla="*/ 411 h 1787"/>
                <a:gd name="T18" fmla="*/ 347 w 2144"/>
                <a:gd name="T19" fmla="*/ 118 h 1787"/>
                <a:gd name="T20" fmla="*/ 393 w 2144"/>
                <a:gd name="T21" fmla="*/ 0 h 1787"/>
                <a:gd name="T22" fmla="*/ 397 w 2144"/>
                <a:gd name="T23" fmla="*/ 357 h 1787"/>
                <a:gd name="T24" fmla="*/ 421 w 2144"/>
                <a:gd name="T25" fmla="*/ 609 h 1787"/>
                <a:gd name="T26" fmla="*/ 385 w 2144"/>
                <a:gd name="T27" fmla="*/ 826 h 1787"/>
                <a:gd name="T28" fmla="*/ 385 w 2144"/>
                <a:gd name="T29" fmla="*/ 1036 h 1787"/>
                <a:gd name="T30" fmla="*/ 877 w 2144"/>
                <a:gd name="T31" fmla="*/ 784 h 1787"/>
                <a:gd name="T32" fmla="*/ 1309 w 2144"/>
                <a:gd name="T33" fmla="*/ 555 h 1787"/>
                <a:gd name="T34" fmla="*/ 1802 w 2144"/>
                <a:gd name="T35" fmla="*/ 249 h 1787"/>
                <a:gd name="T36" fmla="*/ 2096 w 2144"/>
                <a:gd name="T37" fmla="*/ 69 h 1787"/>
                <a:gd name="T38" fmla="*/ 1814 w 2144"/>
                <a:gd name="T39" fmla="*/ 279 h 1787"/>
                <a:gd name="T40" fmla="*/ 1453 w 2144"/>
                <a:gd name="T41" fmla="*/ 501 h 1787"/>
                <a:gd name="T42" fmla="*/ 1123 w 2144"/>
                <a:gd name="T43" fmla="*/ 700 h 1787"/>
                <a:gd name="T44" fmla="*/ 739 w 2144"/>
                <a:gd name="T45" fmla="*/ 898 h 1787"/>
                <a:gd name="T46" fmla="*/ 463 w 2144"/>
                <a:gd name="T47" fmla="*/ 1084 h 1787"/>
                <a:gd name="T48" fmla="*/ 817 w 2144"/>
                <a:gd name="T49" fmla="*/ 1193 h 1787"/>
                <a:gd name="T50" fmla="*/ 1285 w 2144"/>
                <a:gd name="T51" fmla="*/ 1187 h 1787"/>
                <a:gd name="T52" fmla="*/ 1916 w 2144"/>
                <a:gd name="T53" fmla="*/ 1396 h 1787"/>
                <a:gd name="T54" fmla="*/ 2144 w 2144"/>
                <a:gd name="T55" fmla="*/ 1420 h 1787"/>
                <a:gd name="T56" fmla="*/ 1814 w 2144"/>
                <a:gd name="T57" fmla="*/ 1408 h 1787"/>
                <a:gd name="T58" fmla="*/ 1435 w 2144"/>
                <a:gd name="T59" fmla="*/ 1288 h 1787"/>
                <a:gd name="T60" fmla="*/ 1219 w 2144"/>
                <a:gd name="T61" fmla="*/ 1229 h 1787"/>
                <a:gd name="T62" fmla="*/ 799 w 2144"/>
                <a:gd name="T63" fmla="*/ 1223 h 1787"/>
                <a:gd name="T64" fmla="*/ 505 w 2144"/>
                <a:gd name="T65" fmla="*/ 1145 h 1787"/>
                <a:gd name="T66" fmla="*/ 733 w 2144"/>
                <a:gd name="T67" fmla="*/ 1378 h 1787"/>
                <a:gd name="T68" fmla="*/ 877 w 2144"/>
                <a:gd name="T69" fmla="*/ 1619 h 1787"/>
                <a:gd name="T70" fmla="*/ 1009 w 2144"/>
                <a:gd name="T71" fmla="*/ 1787 h 1787"/>
                <a:gd name="T72" fmla="*/ 817 w 2144"/>
                <a:gd name="T73" fmla="*/ 1607 h 1787"/>
                <a:gd name="T74" fmla="*/ 673 w 2144"/>
                <a:gd name="T75" fmla="*/ 1372 h 1787"/>
                <a:gd name="T76" fmla="*/ 415 w 2144"/>
                <a:gd name="T77" fmla="*/ 1109 h 1787"/>
                <a:gd name="T78" fmla="*/ 318 w 2144"/>
                <a:gd name="T79" fmla="*/ 1078 h 1787"/>
                <a:gd name="T80" fmla="*/ 318 w 2144"/>
                <a:gd name="T81" fmla="*/ 1078 h 178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 name="Freeform 19"/>
            <p:cNvSpPr>
              <a:spLocks/>
            </p:cNvSpPr>
            <p:nvPr/>
          </p:nvSpPr>
          <p:spPr bwMode="hidden">
            <a:xfrm>
              <a:off x="2932" y="1728"/>
              <a:ext cx="2828" cy="2366"/>
            </a:xfrm>
            <a:custGeom>
              <a:avLst/>
              <a:gdLst>
                <a:gd name="T0" fmla="*/ 1814 w 2828"/>
                <a:gd name="T1" fmla="*/ 606 h 2366"/>
                <a:gd name="T2" fmla="*/ 1615 w 2828"/>
                <a:gd name="T3" fmla="*/ 252 h 2366"/>
                <a:gd name="T4" fmla="*/ 1345 w 2828"/>
                <a:gd name="T5" fmla="*/ 132 h 2366"/>
                <a:gd name="T6" fmla="*/ 1381 w 2828"/>
                <a:gd name="T7" fmla="*/ 492 h 2366"/>
                <a:gd name="T8" fmla="*/ 955 w 2828"/>
                <a:gd name="T9" fmla="*/ 221 h 2366"/>
                <a:gd name="T10" fmla="*/ 877 w 2828"/>
                <a:gd name="T11" fmla="*/ 161 h 2366"/>
                <a:gd name="T12" fmla="*/ 841 w 2828"/>
                <a:gd name="T13" fmla="*/ 167 h 2366"/>
                <a:gd name="T14" fmla="*/ 720 w 2828"/>
                <a:gd name="T15" fmla="*/ 161 h 2366"/>
                <a:gd name="T16" fmla="*/ 613 w 2828"/>
                <a:gd name="T17" fmla="*/ 144 h 2366"/>
                <a:gd name="T18" fmla="*/ 492 w 2828"/>
                <a:gd name="T19" fmla="*/ 161 h 2366"/>
                <a:gd name="T20" fmla="*/ 432 w 2828"/>
                <a:gd name="T21" fmla="*/ 150 h 2366"/>
                <a:gd name="T22" fmla="*/ 342 w 2828"/>
                <a:gd name="T23" fmla="*/ 138 h 2366"/>
                <a:gd name="T24" fmla="*/ 246 w 2828"/>
                <a:gd name="T25" fmla="*/ 126 h 2366"/>
                <a:gd name="T26" fmla="*/ 174 w 2828"/>
                <a:gd name="T27" fmla="*/ 114 h 2366"/>
                <a:gd name="T28" fmla="*/ 216 w 2828"/>
                <a:gd name="T29" fmla="*/ 240 h 2366"/>
                <a:gd name="T30" fmla="*/ 607 w 2828"/>
                <a:gd name="T31" fmla="*/ 588 h 2366"/>
                <a:gd name="T32" fmla="*/ 1177 w 2828"/>
                <a:gd name="T33" fmla="*/ 817 h 2366"/>
                <a:gd name="T34" fmla="*/ 972 w 2828"/>
                <a:gd name="T35" fmla="*/ 871 h 2366"/>
                <a:gd name="T36" fmla="*/ 492 w 2828"/>
                <a:gd name="T37" fmla="*/ 1111 h 2366"/>
                <a:gd name="T38" fmla="*/ 276 w 2828"/>
                <a:gd name="T39" fmla="*/ 1441 h 2366"/>
                <a:gd name="T40" fmla="*/ 42 w 2828"/>
                <a:gd name="T41" fmla="*/ 1441 h 2366"/>
                <a:gd name="T42" fmla="*/ 367 w 2828"/>
                <a:gd name="T43" fmla="*/ 1585 h 2366"/>
                <a:gd name="T44" fmla="*/ 949 w 2828"/>
                <a:gd name="T45" fmla="*/ 1712 h 2366"/>
                <a:gd name="T46" fmla="*/ 1519 w 2828"/>
                <a:gd name="T47" fmla="*/ 1537 h 2366"/>
                <a:gd name="T48" fmla="*/ 1735 w 2828"/>
                <a:gd name="T49" fmla="*/ 1513 h 2366"/>
                <a:gd name="T50" fmla="*/ 1723 w 2828"/>
                <a:gd name="T51" fmla="*/ 1802 h 2366"/>
                <a:gd name="T52" fmla="*/ 2042 w 2828"/>
                <a:gd name="T53" fmla="*/ 2229 h 2366"/>
                <a:gd name="T54" fmla="*/ 2191 w 2828"/>
                <a:gd name="T55" fmla="*/ 2133 h 2366"/>
                <a:gd name="T56" fmla="*/ 2270 w 2828"/>
                <a:gd name="T57" fmla="*/ 1970 h 2366"/>
                <a:gd name="T58" fmla="*/ 2233 w 2828"/>
                <a:gd name="T59" fmla="*/ 1573 h 2366"/>
                <a:gd name="T60" fmla="*/ 2294 w 2828"/>
                <a:gd name="T61" fmla="*/ 1483 h 2366"/>
                <a:gd name="T62" fmla="*/ 2588 w 2828"/>
                <a:gd name="T63" fmla="*/ 1688 h 2366"/>
                <a:gd name="T64" fmla="*/ 2695 w 2828"/>
                <a:gd name="T65" fmla="*/ 1682 h 2366"/>
                <a:gd name="T66" fmla="*/ 2588 w 2828"/>
                <a:gd name="T67" fmla="*/ 1543 h 2366"/>
                <a:gd name="T68" fmla="*/ 2510 w 2828"/>
                <a:gd name="T69" fmla="*/ 1357 h 2366"/>
                <a:gd name="T70" fmla="*/ 2354 w 2828"/>
                <a:gd name="T71" fmla="*/ 1184 h 2366"/>
                <a:gd name="T72" fmla="*/ 2102 w 2828"/>
                <a:gd name="T73" fmla="*/ 931 h 2366"/>
                <a:gd name="T74" fmla="*/ 2137 w 2828"/>
                <a:gd name="T75" fmla="*/ 907 h 2366"/>
                <a:gd name="T76" fmla="*/ 2215 w 2828"/>
                <a:gd name="T77" fmla="*/ 871 h 2366"/>
                <a:gd name="T78" fmla="*/ 2324 w 2828"/>
                <a:gd name="T79" fmla="*/ 817 h 2366"/>
                <a:gd name="T80" fmla="*/ 2372 w 2828"/>
                <a:gd name="T81" fmla="*/ 787 h 2366"/>
                <a:gd name="T82" fmla="*/ 2078 w 2828"/>
                <a:gd name="T83" fmla="*/ 865 h 2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22" name="Freeform 20"/>
            <p:cNvSpPr>
              <a:spLocks/>
            </p:cNvSpPr>
            <p:nvPr/>
          </p:nvSpPr>
          <p:spPr bwMode="hidden">
            <a:xfrm>
              <a:off x="3160" y="1860"/>
              <a:ext cx="2162" cy="1934"/>
            </a:xfrm>
            <a:custGeom>
              <a:avLst/>
              <a:gdLst>
                <a:gd name="T0" fmla="*/ 1850 w 2153"/>
                <a:gd name="T1" fmla="*/ 853 h 1930"/>
                <a:gd name="T2" fmla="*/ 1945 w 2153"/>
                <a:gd name="T3" fmla="*/ 1021 h 1930"/>
                <a:gd name="T4" fmla="*/ 2060 w 2153"/>
                <a:gd name="T5" fmla="*/ 1170 h 1930"/>
                <a:gd name="T6" fmla="*/ 2126 w 2153"/>
                <a:gd name="T7" fmla="*/ 1249 h 1930"/>
                <a:gd name="T8" fmla="*/ 2162 w 2153"/>
                <a:gd name="T9" fmla="*/ 1297 h 1930"/>
                <a:gd name="T10" fmla="*/ 1897 w 2153"/>
                <a:gd name="T11" fmla="*/ 979 h 1930"/>
                <a:gd name="T12" fmla="*/ 1868 w 2153"/>
                <a:gd name="T13" fmla="*/ 931 h 1930"/>
                <a:gd name="T14" fmla="*/ 1789 w 2153"/>
                <a:gd name="T15" fmla="*/ 1243 h 1930"/>
                <a:gd name="T16" fmla="*/ 1777 w 2153"/>
                <a:gd name="T17" fmla="*/ 1489 h 1930"/>
                <a:gd name="T18" fmla="*/ 1826 w 2153"/>
                <a:gd name="T19" fmla="*/ 1910 h 1930"/>
                <a:gd name="T20" fmla="*/ 1795 w 2153"/>
                <a:gd name="T21" fmla="*/ 1934 h 1930"/>
                <a:gd name="T22" fmla="*/ 1753 w 2153"/>
                <a:gd name="T23" fmla="*/ 1537 h 1930"/>
                <a:gd name="T24" fmla="*/ 1735 w 2153"/>
                <a:gd name="T25" fmla="*/ 1291 h 1930"/>
                <a:gd name="T26" fmla="*/ 1771 w 2153"/>
                <a:gd name="T27" fmla="*/ 1087 h 1930"/>
                <a:gd name="T28" fmla="*/ 1777 w 2153"/>
                <a:gd name="T29" fmla="*/ 877 h 1930"/>
                <a:gd name="T30" fmla="*/ 1273 w 2153"/>
                <a:gd name="T31" fmla="*/ 1009 h 1930"/>
                <a:gd name="T32" fmla="*/ 828 w 2153"/>
                <a:gd name="T33" fmla="*/ 1134 h 1930"/>
                <a:gd name="T34" fmla="*/ 324 w 2153"/>
                <a:gd name="T35" fmla="*/ 1315 h 1930"/>
                <a:gd name="T36" fmla="*/ 18 w 2153"/>
                <a:gd name="T37" fmla="*/ 1423 h 1930"/>
                <a:gd name="T38" fmla="*/ 312 w 2153"/>
                <a:gd name="T39" fmla="*/ 1285 h 1930"/>
                <a:gd name="T40" fmla="*/ 685 w 2153"/>
                <a:gd name="T41" fmla="*/ 1146 h 1930"/>
                <a:gd name="T42" fmla="*/ 1026 w 2153"/>
                <a:gd name="T43" fmla="*/ 1039 h 1930"/>
                <a:gd name="T44" fmla="*/ 1417 w 2153"/>
                <a:gd name="T45" fmla="*/ 931 h 1930"/>
                <a:gd name="T46" fmla="*/ 1699 w 2153"/>
                <a:gd name="T47" fmla="*/ 817 h 1930"/>
                <a:gd name="T48" fmla="*/ 1339 w 2153"/>
                <a:gd name="T49" fmla="*/ 624 h 1930"/>
                <a:gd name="T50" fmla="*/ 865 w 2153"/>
                <a:gd name="T51" fmla="*/ 516 h 1930"/>
                <a:gd name="T52" fmla="*/ 228 w 2153"/>
                <a:gd name="T53" fmla="*/ 161 h 1930"/>
                <a:gd name="T54" fmla="*/ 0 w 2153"/>
                <a:gd name="T55" fmla="*/ 83 h 1930"/>
                <a:gd name="T56" fmla="*/ 330 w 2153"/>
                <a:gd name="T57" fmla="*/ 179 h 1930"/>
                <a:gd name="T58" fmla="*/ 715 w 2153"/>
                <a:gd name="T59" fmla="*/ 384 h 1930"/>
                <a:gd name="T60" fmla="*/ 937 w 2153"/>
                <a:gd name="T61" fmla="*/ 492 h 1930"/>
                <a:gd name="T62" fmla="*/ 1357 w 2153"/>
                <a:gd name="T63" fmla="*/ 594 h 1930"/>
                <a:gd name="T64" fmla="*/ 1657 w 2153"/>
                <a:gd name="T65" fmla="*/ 745 h 1930"/>
                <a:gd name="T66" fmla="*/ 1429 w 2153"/>
                <a:gd name="T67" fmla="*/ 462 h 1930"/>
                <a:gd name="T68" fmla="*/ 1291 w 2153"/>
                <a:gd name="T69" fmla="*/ 191 h 1930"/>
                <a:gd name="T70" fmla="*/ 1159 w 2153"/>
                <a:gd name="T71" fmla="*/ 0 h 1930"/>
                <a:gd name="T72" fmla="*/ 1345 w 2153"/>
                <a:gd name="T73" fmla="*/ 215 h 1930"/>
                <a:gd name="T74" fmla="*/ 1495 w 2153"/>
                <a:gd name="T75" fmla="*/ 486 h 1930"/>
                <a:gd name="T76" fmla="*/ 1753 w 2153"/>
                <a:gd name="T77" fmla="*/ 805 h 1930"/>
                <a:gd name="T78" fmla="*/ 1850 w 2153"/>
                <a:gd name="T79" fmla="*/ 853 h 1930"/>
                <a:gd name="T80" fmla="*/ 1850 w 2153"/>
                <a:gd name="T81" fmla="*/ 853 h 193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grpSp>
      <p:sp>
        <p:nvSpPr>
          <p:cNvPr id="162837" name="Rectangle 21"/>
          <p:cNvSpPr>
            <a:spLocks noGrp="1" noChangeArrowheads="1"/>
          </p:cNvSpPr>
          <p:nvPr>
            <p:ph type="ctrTitle" sz="quarter"/>
          </p:nvPr>
        </p:nvSpPr>
        <p:spPr>
          <a:xfrm>
            <a:off x="685800" y="1828800"/>
            <a:ext cx="7772400" cy="1736725"/>
          </a:xfrm>
        </p:spPr>
        <p:txBody>
          <a:bodyPr/>
          <a:lstStyle>
            <a:lvl1pPr>
              <a:defRPr sz="5400">
                <a:solidFill>
                  <a:schemeClr val="tx1"/>
                </a:solidFill>
              </a:defRPr>
            </a:lvl1pPr>
          </a:lstStyle>
          <a:p>
            <a:pPr lvl="0"/>
            <a:r>
              <a:rPr lang="en-US" noProof="0" smtClean="0"/>
              <a:t>Click to edit Master title style</a:t>
            </a:r>
          </a:p>
        </p:txBody>
      </p:sp>
      <p:sp>
        <p:nvSpPr>
          <p:cNvPr id="162838" name="Rectangle 2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23" name="Rectangle 23"/>
          <p:cNvSpPr>
            <a:spLocks noGrp="1" noChangeArrowheads="1"/>
          </p:cNvSpPr>
          <p:nvPr>
            <p:ph type="dt" sz="quarter" idx="10"/>
          </p:nvPr>
        </p:nvSpPr>
        <p:spPr/>
        <p:txBody>
          <a:bodyPr/>
          <a:lstStyle>
            <a:lvl1pPr>
              <a:defRPr smtClean="0"/>
            </a:lvl1pPr>
          </a:lstStyle>
          <a:p>
            <a:pPr>
              <a:defRPr/>
            </a:pPr>
            <a:endParaRPr lang="en-US"/>
          </a:p>
        </p:txBody>
      </p:sp>
      <p:sp>
        <p:nvSpPr>
          <p:cNvPr id="24" name="Rectangle 24"/>
          <p:cNvSpPr>
            <a:spLocks noGrp="1" noChangeArrowheads="1"/>
          </p:cNvSpPr>
          <p:nvPr>
            <p:ph type="ftr" sz="quarter" idx="11"/>
          </p:nvPr>
        </p:nvSpPr>
        <p:spPr/>
        <p:txBody>
          <a:bodyPr/>
          <a:lstStyle>
            <a:lvl1pPr>
              <a:defRPr smtClean="0"/>
            </a:lvl1pPr>
          </a:lstStyle>
          <a:p>
            <a:pPr>
              <a:defRPr/>
            </a:pPr>
            <a:endParaRPr lang="en-US"/>
          </a:p>
        </p:txBody>
      </p:sp>
      <p:sp>
        <p:nvSpPr>
          <p:cNvPr id="25" name="Rectangle 25"/>
          <p:cNvSpPr>
            <a:spLocks noGrp="1" noChangeArrowheads="1"/>
          </p:cNvSpPr>
          <p:nvPr>
            <p:ph type="sldNum" sz="quarter" idx="12"/>
          </p:nvPr>
        </p:nvSpPr>
        <p:spPr/>
        <p:txBody>
          <a:bodyPr/>
          <a:lstStyle>
            <a:lvl1pPr>
              <a:defRPr smtClean="0"/>
            </a:lvl1pPr>
          </a:lstStyle>
          <a:p>
            <a:pPr>
              <a:defRPr/>
            </a:pPr>
            <a:fld id="{CC93AFA7-E482-44D5-85FB-2B43C2BCA93C}" type="slidenum">
              <a:rPr lang="en-US"/>
              <a:pPr>
                <a:defRPr/>
              </a:pPr>
              <a:t>‹#›</a:t>
            </a:fld>
            <a:endParaRPr lang="en-US"/>
          </a:p>
        </p:txBody>
      </p:sp>
    </p:spTree>
    <p:extLst>
      <p:ext uri="{BB962C8B-B14F-4D97-AF65-F5344CB8AC3E}">
        <p14:creationId xmlns:p14="http://schemas.microsoft.com/office/powerpoint/2010/main" val="601445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3"/>
          <p:cNvSpPr>
            <a:spLocks noGrp="1" noChangeArrowheads="1"/>
          </p:cNvSpPr>
          <p:nvPr>
            <p:ph type="dt" sz="half" idx="10"/>
          </p:nvPr>
        </p:nvSpPr>
        <p:spPr>
          <a:ln/>
        </p:spPr>
        <p:txBody>
          <a:bodyPr/>
          <a:lstStyle>
            <a:lvl1pPr>
              <a:defRPr/>
            </a:lvl1pPr>
          </a:lstStyle>
          <a:p>
            <a:pPr>
              <a:defRPr/>
            </a:pPr>
            <a:endParaRPr lang="en-US"/>
          </a:p>
        </p:txBody>
      </p:sp>
      <p:sp>
        <p:nvSpPr>
          <p:cNvPr id="5" name="Rectangle 24"/>
          <p:cNvSpPr>
            <a:spLocks noGrp="1" noChangeArrowheads="1"/>
          </p:cNvSpPr>
          <p:nvPr>
            <p:ph type="ftr" sz="quarter" idx="11"/>
          </p:nvPr>
        </p:nvSpPr>
        <p:spPr>
          <a:ln/>
        </p:spPr>
        <p:txBody>
          <a:bodyPr/>
          <a:lstStyle>
            <a:lvl1pPr>
              <a:defRPr/>
            </a:lvl1pPr>
          </a:lstStyle>
          <a:p>
            <a:pPr>
              <a:defRPr/>
            </a:pPr>
            <a:endParaRPr lang="en-US"/>
          </a:p>
        </p:txBody>
      </p:sp>
      <p:sp>
        <p:nvSpPr>
          <p:cNvPr id="6" name="Rectangle 25"/>
          <p:cNvSpPr>
            <a:spLocks noGrp="1" noChangeArrowheads="1"/>
          </p:cNvSpPr>
          <p:nvPr>
            <p:ph type="sldNum" sz="quarter" idx="12"/>
          </p:nvPr>
        </p:nvSpPr>
        <p:spPr>
          <a:ln/>
        </p:spPr>
        <p:txBody>
          <a:bodyPr/>
          <a:lstStyle>
            <a:lvl1pPr>
              <a:defRPr/>
            </a:lvl1pPr>
          </a:lstStyle>
          <a:p>
            <a:pPr>
              <a:defRPr/>
            </a:pPr>
            <a:fld id="{B4CBA726-7FA1-4C25-BC75-91071668778C}" type="slidenum">
              <a:rPr lang="en-US"/>
              <a:pPr>
                <a:defRPr/>
              </a:pPr>
              <a:t>‹#›</a:t>
            </a:fld>
            <a:endParaRPr lang="en-US"/>
          </a:p>
        </p:txBody>
      </p:sp>
    </p:spTree>
    <p:extLst>
      <p:ext uri="{BB962C8B-B14F-4D97-AF65-F5344CB8AC3E}">
        <p14:creationId xmlns:p14="http://schemas.microsoft.com/office/powerpoint/2010/main" val="367171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3"/>
          <p:cNvSpPr>
            <a:spLocks noGrp="1" noChangeArrowheads="1"/>
          </p:cNvSpPr>
          <p:nvPr>
            <p:ph type="dt" sz="half" idx="10"/>
          </p:nvPr>
        </p:nvSpPr>
        <p:spPr>
          <a:ln/>
        </p:spPr>
        <p:txBody>
          <a:bodyPr/>
          <a:lstStyle>
            <a:lvl1pPr>
              <a:defRPr/>
            </a:lvl1pPr>
          </a:lstStyle>
          <a:p>
            <a:pPr>
              <a:defRPr/>
            </a:pPr>
            <a:endParaRPr lang="en-US"/>
          </a:p>
        </p:txBody>
      </p:sp>
      <p:sp>
        <p:nvSpPr>
          <p:cNvPr id="5" name="Rectangle 24"/>
          <p:cNvSpPr>
            <a:spLocks noGrp="1" noChangeArrowheads="1"/>
          </p:cNvSpPr>
          <p:nvPr>
            <p:ph type="ftr" sz="quarter" idx="11"/>
          </p:nvPr>
        </p:nvSpPr>
        <p:spPr>
          <a:ln/>
        </p:spPr>
        <p:txBody>
          <a:bodyPr/>
          <a:lstStyle>
            <a:lvl1pPr>
              <a:defRPr/>
            </a:lvl1pPr>
          </a:lstStyle>
          <a:p>
            <a:pPr>
              <a:defRPr/>
            </a:pPr>
            <a:endParaRPr lang="en-US"/>
          </a:p>
        </p:txBody>
      </p:sp>
      <p:sp>
        <p:nvSpPr>
          <p:cNvPr id="6" name="Rectangle 25"/>
          <p:cNvSpPr>
            <a:spLocks noGrp="1" noChangeArrowheads="1"/>
          </p:cNvSpPr>
          <p:nvPr>
            <p:ph type="sldNum" sz="quarter" idx="12"/>
          </p:nvPr>
        </p:nvSpPr>
        <p:spPr>
          <a:ln/>
        </p:spPr>
        <p:txBody>
          <a:bodyPr/>
          <a:lstStyle>
            <a:lvl1pPr>
              <a:defRPr/>
            </a:lvl1pPr>
          </a:lstStyle>
          <a:p>
            <a:pPr>
              <a:defRPr/>
            </a:pPr>
            <a:fld id="{78D810B3-138E-422A-BDE6-E39EBDA271DA}" type="slidenum">
              <a:rPr lang="en-US"/>
              <a:pPr>
                <a:defRPr/>
              </a:pPr>
              <a:t>‹#›</a:t>
            </a:fld>
            <a:endParaRPr lang="en-US"/>
          </a:p>
        </p:txBody>
      </p:sp>
    </p:spTree>
    <p:extLst>
      <p:ext uri="{BB962C8B-B14F-4D97-AF65-F5344CB8AC3E}">
        <p14:creationId xmlns:p14="http://schemas.microsoft.com/office/powerpoint/2010/main" val="2275751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0725"/>
          </a:xfrm>
        </p:spPr>
        <p:txBody>
          <a:bodyPr/>
          <a:lstStyle/>
          <a:p>
            <a:pPr lvl="0"/>
            <a:endParaRPr lang="en-US" noProof="0" smtClean="0"/>
          </a:p>
        </p:txBody>
      </p:sp>
      <p:sp>
        <p:nvSpPr>
          <p:cNvPr id="4" name="Rectangle 23"/>
          <p:cNvSpPr>
            <a:spLocks noGrp="1" noChangeArrowheads="1"/>
          </p:cNvSpPr>
          <p:nvPr>
            <p:ph type="dt" sz="half" idx="10"/>
          </p:nvPr>
        </p:nvSpPr>
        <p:spPr>
          <a:ln/>
        </p:spPr>
        <p:txBody>
          <a:bodyPr/>
          <a:lstStyle>
            <a:lvl1pPr>
              <a:defRPr/>
            </a:lvl1pPr>
          </a:lstStyle>
          <a:p>
            <a:pPr>
              <a:defRPr/>
            </a:pPr>
            <a:endParaRPr lang="en-US"/>
          </a:p>
        </p:txBody>
      </p:sp>
      <p:sp>
        <p:nvSpPr>
          <p:cNvPr id="5" name="Rectangle 24"/>
          <p:cNvSpPr>
            <a:spLocks noGrp="1" noChangeArrowheads="1"/>
          </p:cNvSpPr>
          <p:nvPr>
            <p:ph type="ftr" sz="quarter" idx="11"/>
          </p:nvPr>
        </p:nvSpPr>
        <p:spPr>
          <a:ln/>
        </p:spPr>
        <p:txBody>
          <a:bodyPr/>
          <a:lstStyle>
            <a:lvl1pPr>
              <a:defRPr/>
            </a:lvl1pPr>
          </a:lstStyle>
          <a:p>
            <a:pPr>
              <a:defRPr/>
            </a:pPr>
            <a:endParaRPr lang="en-US"/>
          </a:p>
        </p:txBody>
      </p:sp>
      <p:sp>
        <p:nvSpPr>
          <p:cNvPr id="6" name="Rectangle 25"/>
          <p:cNvSpPr>
            <a:spLocks noGrp="1" noChangeArrowheads="1"/>
          </p:cNvSpPr>
          <p:nvPr>
            <p:ph type="sldNum" sz="quarter" idx="12"/>
          </p:nvPr>
        </p:nvSpPr>
        <p:spPr>
          <a:ln/>
        </p:spPr>
        <p:txBody>
          <a:bodyPr/>
          <a:lstStyle>
            <a:lvl1pPr>
              <a:defRPr/>
            </a:lvl1pPr>
          </a:lstStyle>
          <a:p>
            <a:pPr>
              <a:defRPr/>
            </a:pPr>
            <a:fld id="{DED29249-CBE0-4EC2-8088-8B303FA16DC1}" type="slidenum">
              <a:rPr lang="en-US"/>
              <a:pPr>
                <a:defRPr/>
              </a:pPr>
              <a:t>‹#›</a:t>
            </a:fld>
            <a:endParaRPr lang="en-US"/>
          </a:p>
        </p:txBody>
      </p:sp>
    </p:spTree>
    <p:extLst>
      <p:ext uri="{BB962C8B-B14F-4D97-AF65-F5344CB8AC3E}">
        <p14:creationId xmlns:p14="http://schemas.microsoft.com/office/powerpoint/2010/main" val="2956148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3"/>
          <p:cNvSpPr>
            <a:spLocks noGrp="1" noChangeArrowheads="1"/>
          </p:cNvSpPr>
          <p:nvPr>
            <p:ph type="dt" sz="half" idx="10"/>
          </p:nvPr>
        </p:nvSpPr>
        <p:spPr>
          <a:ln/>
        </p:spPr>
        <p:txBody>
          <a:bodyPr/>
          <a:lstStyle>
            <a:lvl1pPr>
              <a:defRPr/>
            </a:lvl1pPr>
          </a:lstStyle>
          <a:p>
            <a:pPr>
              <a:defRPr/>
            </a:pPr>
            <a:endParaRPr lang="en-US"/>
          </a:p>
        </p:txBody>
      </p:sp>
      <p:sp>
        <p:nvSpPr>
          <p:cNvPr id="5" name="Rectangle 24"/>
          <p:cNvSpPr>
            <a:spLocks noGrp="1" noChangeArrowheads="1"/>
          </p:cNvSpPr>
          <p:nvPr>
            <p:ph type="ftr" sz="quarter" idx="11"/>
          </p:nvPr>
        </p:nvSpPr>
        <p:spPr>
          <a:ln/>
        </p:spPr>
        <p:txBody>
          <a:bodyPr/>
          <a:lstStyle>
            <a:lvl1pPr>
              <a:defRPr/>
            </a:lvl1pPr>
          </a:lstStyle>
          <a:p>
            <a:pPr>
              <a:defRPr/>
            </a:pPr>
            <a:endParaRPr lang="en-US"/>
          </a:p>
        </p:txBody>
      </p:sp>
      <p:sp>
        <p:nvSpPr>
          <p:cNvPr id="6" name="Rectangle 25"/>
          <p:cNvSpPr>
            <a:spLocks noGrp="1" noChangeArrowheads="1"/>
          </p:cNvSpPr>
          <p:nvPr>
            <p:ph type="sldNum" sz="quarter" idx="12"/>
          </p:nvPr>
        </p:nvSpPr>
        <p:spPr>
          <a:ln/>
        </p:spPr>
        <p:txBody>
          <a:bodyPr/>
          <a:lstStyle>
            <a:lvl1pPr>
              <a:defRPr/>
            </a:lvl1pPr>
          </a:lstStyle>
          <a:p>
            <a:pPr>
              <a:defRPr/>
            </a:pPr>
            <a:fld id="{DF129022-67BE-4DAC-9DC8-E2E212F4E4DA}" type="slidenum">
              <a:rPr lang="en-US"/>
              <a:pPr>
                <a:defRPr/>
              </a:pPr>
              <a:t>‹#›</a:t>
            </a:fld>
            <a:endParaRPr lang="en-US"/>
          </a:p>
        </p:txBody>
      </p:sp>
    </p:spTree>
    <p:extLst>
      <p:ext uri="{BB962C8B-B14F-4D97-AF65-F5344CB8AC3E}">
        <p14:creationId xmlns:p14="http://schemas.microsoft.com/office/powerpoint/2010/main" val="3132614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3"/>
          <p:cNvSpPr>
            <a:spLocks noGrp="1" noChangeArrowheads="1"/>
          </p:cNvSpPr>
          <p:nvPr>
            <p:ph type="dt" sz="half" idx="10"/>
          </p:nvPr>
        </p:nvSpPr>
        <p:spPr>
          <a:ln/>
        </p:spPr>
        <p:txBody>
          <a:bodyPr/>
          <a:lstStyle>
            <a:lvl1pPr>
              <a:defRPr/>
            </a:lvl1pPr>
          </a:lstStyle>
          <a:p>
            <a:pPr>
              <a:defRPr/>
            </a:pPr>
            <a:endParaRPr lang="en-US"/>
          </a:p>
        </p:txBody>
      </p:sp>
      <p:sp>
        <p:nvSpPr>
          <p:cNvPr id="5" name="Rectangle 24"/>
          <p:cNvSpPr>
            <a:spLocks noGrp="1" noChangeArrowheads="1"/>
          </p:cNvSpPr>
          <p:nvPr>
            <p:ph type="ftr" sz="quarter" idx="11"/>
          </p:nvPr>
        </p:nvSpPr>
        <p:spPr>
          <a:ln/>
        </p:spPr>
        <p:txBody>
          <a:bodyPr/>
          <a:lstStyle>
            <a:lvl1pPr>
              <a:defRPr/>
            </a:lvl1pPr>
          </a:lstStyle>
          <a:p>
            <a:pPr>
              <a:defRPr/>
            </a:pPr>
            <a:endParaRPr lang="en-US"/>
          </a:p>
        </p:txBody>
      </p:sp>
      <p:sp>
        <p:nvSpPr>
          <p:cNvPr id="6" name="Rectangle 25"/>
          <p:cNvSpPr>
            <a:spLocks noGrp="1" noChangeArrowheads="1"/>
          </p:cNvSpPr>
          <p:nvPr>
            <p:ph type="sldNum" sz="quarter" idx="12"/>
          </p:nvPr>
        </p:nvSpPr>
        <p:spPr>
          <a:ln/>
        </p:spPr>
        <p:txBody>
          <a:bodyPr/>
          <a:lstStyle>
            <a:lvl1pPr>
              <a:defRPr/>
            </a:lvl1pPr>
          </a:lstStyle>
          <a:p>
            <a:pPr>
              <a:defRPr/>
            </a:pPr>
            <a:fld id="{9620F779-58D4-482A-9DBB-FDF6C904D323}" type="slidenum">
              <a:rPr lang="en-US"/>
              <a:pPr>
                <a:defRPr/>
              </a:pPr>
              <a:t>‹#›</a:t>
            </a:fld>
            <a:endParaRPr lang="en-US"/>
          </a:p>
        </p:txBody>
      </p:sp>
    </p:spTree>
    <p:extLst>
      <p:ext uri="{BB962C8B-B14F-4D97-AF65-F5344CB8AC3E}">
        <p14:creationId xmlns:p14="http://schemas.microsoft.com/office/powerpoint/2010/main" val="4141086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3"/>
          <p:cNvSpPr>
            <a:spLocks noGrp="1" noChangeArrowheads="1"/>
          </p:cNvSpPr>
          <p:nvPr>
            <p:ph type="dt" sz="half" idx="10"/>
          </p:nvPr>
        </p:nvSpPr>
        <p:spPr>
          <a:ln/>
        </p:spPr>
        <p:txBody>
          <a:bodyPr/>
          <a:lstStyle>
            <a:lvl1pPr>
              <a:defRPr/>
            </a:lvl1pPr>
          </a:lstStyle>
          <a:p>
            <a:pPr>
              <a:defRPr/>
            </a:pPr>
            <a:endParaRPr lang="en-US"/>
          </a:p>
        </p:txBody>
      </p:sp>
      <p:sp>
        <p:nvSpPr>
          <p:cNvPr id="6" name="Rectangle 24"/>
          <p:cNvSpPr>
            <a:spLocks noGrp="1" noChangeArrowheads="1"/>
          </p:cNvSpPr>
          <p:nvPr>
            <p:ph type="ftr" sz="quarter" idx="11"/>
          </p:nvPr>
        </p:nvSpPr>
        <p:spPr>
          <a:ln/>
        </p:spPr>
        <p:txBody>
          <a:bodyPr/>
          <a:lstStyle>
            <a:lvl1pPr>
              <a:defRPr/>
            </a:lvl1pPr>
          </a:lstStyle>
          <a:p>
            <a:pPr>
              <a:defRPr/>
            </a:pPr>
            <a:endParaRPr lang="en-US"/>
          </a:p>
        </p:txBody>
      </p:sp>
      <p:sp>
        <p:nvSpPr>
          <p:cNvPr id="7" name="Rectangle 25"/>
          <p:cNvSpPr>
            <a:spLocks noGrp="1" noChangeArrowheads="1"/>
          </p:cNvSpPr>
          <p:nvPr>
            <p:ph type="sldNum" sz="quarter" idx="12"/>
          </p:nvPr>
        </p:nvSpPr>
        <p:spPr>
          <a:ln/>
        </p:spPr>
        <p:txBody>
          <a:bodyPr/>
          <a:lstStyle>
            <a:lvl1pPr>
              <a:defRPr/>
            </a:lvl1pPr>
          </a:lstStyle>
          <a:p>
            <a:pPr>
              <a:defRPr/>
            </a:pPr>
            <a:fld id="{B7015703-748F-43E8-A456-1AC1F9B8195F}" type="slidenum">
              <a:rPr lang="en-US"/>
              <a:pPr>
                <a:defRPr/>
              </a:pPr>
              <a:t>‹#›</a:t>
            </a:fld>
            <a:endParaRPr lang="en-US"/>
          </a:p>
        </p:txBody>
      </p:sp>
    </p:spTree>
    <p:extLst>
      <p:ext uri="{BB962C8B-B14F-4D97-AF65-F5344CB8AC3E}">
        <p14:creationId xmlns:p14="http://schemas.microsoft.com/office/powerpoint/2010/main" val="4032627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3"/>
          <p:cNvSpPr>
            <a:spLocks noGrp="1" noChangeArrowheads="1"/>
          </p:cNvSpPr>
          <p:nvPr>
            <p:ph type="dt" sz="half" idx="10"/>
          </p:nvPr>
        </p:nvSpPr>
        <p:spPr>
          <a:ln/>
        </p:spPr>
        <p:txBody>
          <a:bodyPr/>
          <a:lstStyle>
            <a:lvl1pPr>
              <a:defRPr/>
            </a:lvl1pPr>
          </a:lstStyle>
          <a:p>
            <a:pPr>
              <a:defRPr/>
            </a:pPr>
            <a:endParaRPr lang="en-US"/>
          </a:p>
        </p:txBody>
      </p:sp>
      <p:sp>
        <p:nvSpPr>
          <p:cNvPr id="8" name="Rectangle 24"/>
          <p:cNvSpPr>
            <a:spLocks noGrp="1" noChangeArrowheads="1"/>
          </p:cNvSpPr>
          <p:nvPr>
            <p:ph type="ftr" sz="quarter" idx="11"/>
          </p:nvPr>
        </p:nvSpPr>
        <p:spPr>
          <a:ln/>
        </p:spPr>
        <p:txBody>
          <a:bodyPr/>
          <a:lstStyle>
            <a:lvl1pPr>
              <a:defRPr/>
            </a:lvl1pPr>
          </a:lstStyle>
          <a:p>
            <a:pPr>
              <a:defRPr/>
            </a:pPr>
            <a:endParaRPr lang="en-US"/>
          </a:p>
        </p:txBody>
      </p:sp>
      <p:sp>
        <p:nvSpPr>
          <p:cNvPr id="9" name="Rectangle 25"/>
          <p:cNvSpPr>
            <a:spLocks noGrp="1" noChangeArrowheads="1"/>
          </p:cNvSpPr>
          <p:nvPr>
            <p:ph type="sldNum" sz="quarter" idx="12"/>
          </p:nvPr>
        </p:nvSpPr>
        <p:spPr>
          <a:ln/>
        </p:spPr>
        <p:txBody>
          <a:bodyPr/>
          <a:lstStyle>
            <a:lvl1pPr>
              <a:defRPr/>
            </a:lvl1pPr>
          </a:lstStyle>
          <a:p>
            <a:pPr>
              <a:defRPr/>
            </a:pPr>
            <a:fld id="{2C1D2978-C0D3-46EE-ACDE-D53D0AE7F6C7}" type="slidenum">
              <a:rPr lang="en-US"/>
              <a:pPr>
                <a:defRPr/>
              </a:pPr>
              <a:t>‹#›</a:t>
            </a:fld>
            <a:endParaRPr lang="en-US"/>
          </a:p>
        </p:txBody>
      </p:sp>
    </p:spTree>
    <p:extLst>
      <p:ext uri="{BB962C8B-B14F-4D97-AF65-F5344CB8AC3E}">
        <p14:creationId xmlns:p14="http://schemas.microsoft.com/office/powerpoint/2010/main" val="1918417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3"/>
          <p:cNvSpPr>
            <a:spLocks noGrp="1" noChangeArrowheads="1"/>
          </p:cNvSpPr>
          <p:nvPr>
            <p:ph type="dt" sz="half" idx="10"/>
          </p:nvPr>
        </p:nvSpPr>
        <p:spPr>
          <a:ln/>
        </p:spPr>
        <p:txBody>
          <a:bodyPr/>
          <a:lstStyle>
            <a:lvl1pPr>
              <a:defRPr/>
            </a:lvl1pPr>
          </a:lstStyle>
          <a:p>
            <a:pPr>
              <a:defRPr/>
            </a:pPr>
            <a:endParaRPr lang="en-US"/>
          </a:p>
        </p:txBody>
      </p:sp>
      <p:sp>
        <p:nvSpPr>
          <p:cNvPr id="4" name="Rectangle 24"/>
          <p:cNvSpPr>
            <a:spLocks noGrp="1" noChangeArrowheads="1"/>
          </p:cNvSpPr>
          <p:nvPr>
            <p:ph type="ftr" sz="quarter" idx="11"/>
          </p:nvPr>
        </p:nvSpPr>
        <p:spPr>
          <a:ln/>
        </p:spPr>
        <p:txBody>
          <a:bodyPr/>
          <a:lstStyle>
            <a:lvl1pPr>
              <a:defRPr/>
            </a:lvl1pPr>
          </a:lstStyle>
          <a:p>
            <a:pPr>
              <a:defRPr/>
            </a:pPr>
            <a:endParaRPr lang="en-US"/>
          </a:p>
        </p:txBody>
      </p:sp>
      <p:sp>
        <p:nvSpPr>
          <p:cNvPr id="5" name="Rectangle 25"/>
          <p:cNvSpPr>
            <a:spLocks noGrp="1" noChangeArrowheads="1"/>
          </p:cNvSpPr>
          <p:nvPr>
            <p:ph type="sldNum" sz="quarter" idx="12"/>
          </p:nvPr>
        </p:nvSpPr>
        <p:spPr>
          <a:ln/>
        </p:spPr>
        <p:txBody>
          <a:bodyPr/>
          <a:lstStyle>
            <a:lvl1pPr>
              <a:defRPr/>
            </a:lvl1pPr>
          </a:lstStyle>
          <a:p>
            <a:pPr>
              <a:defRPr/>
            </a:pPr>
            <a:fld id="{E83A1248-9441-45E8-8F5C-414FEA5C1ADE}" type="slidenum">
              <a:rPr lang="en-US"/>
              <a:pPr>
                <a:defRPr/>
              </a:pPr>
              <a:t>‹#›</a:t>
            </a:fld>
            <a:endParaRPr lang="en-US"/>
          </a:p>
        </p:txBody>
      </p:sp>
    </p:spTree>
    <p:extLst>
      <p:ext uri="{BB962C8B-B14F-4D97-AF65-F5344CB8AC3E}">
        <p14:creationId xmlns:p14="http://schemas.microsoft.com/office/powerpoint/2010/main" val="2310250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3"/>
          <p:cNvSpPr>
            <a:spLocks noGrp="1" noChangeArrowheads="1"/>
          </p:cNvSpPr>
          <p:nvPr>
            <p:ph type="dt" sz="half" idx="10"/>
          </p:nvPr>
        </p:nvSpPr>
        <p:spPr>
          <a:ln/>
        </p:spPr>
        <p:txBody>
          <a:bodyPr/>
          <a:lstStyle>
            <a:lvl1pPr>
              <a:defRPr/>
            </a:lvl1pPr>
          </a:lstStyle>
          <a:p>
            <a:pPr>
              <a:defRPr/>
            </a:pPr>
            <a:endParaRPr lang="en-US"/>
          </a:p>
        </p:txBody>
      </p:sp>
      <p:sp>
        <p:nvSpPr>
          <p:cNvPr id="3" name="Rectangle 24"/>
          <p:cNvSpPr>
            <a:spLocks noGrp="1" noChangeArrowheads="1"/>
          </p:cNvSpPr>
          <p:nvPr>
            <p:ph type="ftr" sz="quarter" idx="11"/>
          </p:nvPr>
        </p:nvSpPr>
        <p:spPr>
          <a:ln/>
        </p:spPr>
        <p:txBody>
          <a:bodyPr/>
          <a:lstStyle>
            <a:lvl1pPr>
              <a:defRPr/>
            </a:lvl1pPr>
          </a:lstStyle>
          <a:p>
            <a:pPr>
              <a:defRPr/>
            </a:pPr>
            <a:endParaRPr lang="en-US"/>
          </a:p>
        </p:txBody>
      </p:sp>
      <p:sp>
        <p:nvSpPr>
          <p:cNvPr id="4" name="Rectangle 25"/>
          <p:cNvSpPr>
            <a:spLocks noGrp="1" noChangeArrowheads="1"/>
          </p:cNvSpPr>
          <p:nvPr>
            <p:ph type="sldNum" sz="quarter" idx="12"/>
          </p:nvPr>
        </p:nvSpPr>
        <p:spPr>
          <a:ln/>
        </p:spPr>
        <p:txBody>
          <a:bodyPr/>
          <a:lstStyle>
            <a:lvl1pPr>
              <a:defRPr/>
            </a:lvl1pPr>
          </a:lstStyle>
          <a:p>
            <a:pPr>
              <a:defRPr/>
            </a:pPr>
            <a:fld id="{5FC85363-BB01-4FC8-9295-4577F3CF012F}" type="slidenum">
              <a:rPr lang="en-US"/>
              <a:pPr>
                <a:defRPr/>
              </a:pPr>
              <a:t>‹#›</a:t>
            </a:fld>
            <a:endParaRPr lang="en-US"/>
          </a:p>
        </p:txBody>
      </p:sp>
    </p:spTree>
    <p:extLst>
      <p:ext uri="{BB962C8B-B14F-4D97-AF65-F5344CB8AC3E}">
        <p14:creationId xmlns:p14="http://schemas.microsoft.com/office/powerpoint/2010/main" val="514560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3"/>
          <p:cNvSpPr>
            <a:spLocks noGrp="1" noChangeArrowheads="1"/>
          </p:cNvSpPr>
          <p:nvPr>
            <p:ph type="dt" sz="half" idx="10"/>
          </p:nvPr>
        </p:nvSpPr>
        <p:spPr>
          <a:ln/>
        </p:spPr>
        <p:txBody>
          <a:bodyPr/>
          <a:lstStyle>
            <a:lvl1pPr>
              <a:defRPr/>
            </a:lvl1pPr>
          </a:lstStyle>
          <a:p>
            <a:pPr>
              <a:defRPr/>
            </a:pPr>
            <a:endParaRPr lang="en-US"/>
          </a:p>
        </p:txBody>
      </p:sp>
      <p:sp>
        <p:nvSpPr>
          <p:cNvPr id="6" name="Rectangle 24"/>
          <p:cNvSpPr>
            <a:spLocks noGrp="1" noChangeArrowheads="1"/>
          </p:cNvSpPr>
          <p:nvPr>
            <p:ph type="ftr" sz="quarter" idx="11"/>
          </p:nvPr>
        </p:nvSpPr>
        <p:spPr>
          <a:ln/>
        </p:spPr>
        <p:txBody>
          <a:bodyPr/>
          <a:lstStyle>
            <a:lvl1pPr>
              <a:defRPr/>
            </a:lvl1pPr>
          </a:lstStyle>
          <a:p>
            <a:pPr>
              <a:defRPr/>
            </a:pPr>
            <a:endParaRPr lang="en-US"/>
          </a:p>
        </p:txBody>
      </p:sp>
      <p:sp>
        <p:nvSpPr>
          <p:cNvPr id="7" name="Rectangle 25"/>
          <p:cNvSpPr>
            <a:spLocks noGrp="1" noChangeArrowheads="1"/>
          </p:cNvSpPr>
          <p:nvPr>
            <p:ph type="sldNum" sz="quarter" idx="12"/>
          </p:nvPr>
        </p:nvSpPr>
        <p:spPr>
          <a:ln/>
        </p:spPr>
        <p:txBody>
          <a:bodyPr/>
          <a:lstStyle>
            <a:lvl1pPr>
              <a:defRPr/>
            </a:lvl1pPr>
          </a:lstStyle>
          <a:p>
            <a:pPr>
              <a:defRPr/>
            </a:pPr>
            <a:fld id="{482F80B9-A65E-4297-8CA5-6AA51D98521A}" type="slidenum">
              <a:rPr lang="en-US"/>
              <a:pPr>
                <a:defRPr/>
              </a:pPr>
              <a:t>‹#›</a:t>
            </a:fld>
            <a:endParaRPr lang="en-US"/>
          </a:p>
        </p:txBody>
      </p:sp>
    </p:spTree>
    <p:extLst>
      <p:ext uri="{BB962C8B-B14F-4D97-AF65-F5344CB8AC3E}">
        <p14:creationId xmlns:p14="http://schemas.microsoft.com/office/powerpoint/2010/main" val="122192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3"/>
          <p:cNvSpPr>
            <a:spLocks noGrp="1" noChangeArrowheads="1"/>
          </p:cNvSpPr>
          <p:nvPr>
            <p:ph type="dt" sz="half" idx="10"/>
          </p:nvPr>
        </p:nvSpPr>
        <p:spPr>
          <a:ln/>
        </p:spPr>
        <p:txBody>
          <a:bodyPr/>
          <a:lstStyle>
            <a:lvl1pPr>
              <a:defRPr/>
            </a:lvl1pPr>
          </a:lstStyle>
          <a:p>
            <a:pPr>
              <a:defRPr/>
            </a:pPr>
            <a:endParaRPr lang="en-US"/>
          </a:p>
        </p:txBody>
      </p:sp>
      <p:sp>
        <p:nvSpPr>
          <p:cNvPr id="6" name="Rectangle 24"/>
          <p:cNvSpPr>
            <a:spLocks noGrp="1" noChangeArrowheads="1"/>
          </p:cNvSpPr>
          <p:nvPr>
            <p:ph type="ftr" sz="quarter" idx="11"/>
          </p:nvPr>
        </p:nvSpPr>
        <p:spPr>
          <a:ln/>
        </p:spPr>
        <p:txBody>
          <a:bodyPr/>
          <a:lstStyle>
            <a:lvl1pPr>
              <a:defRPr/>
            </a:lvl1pPr>
          </a:lstStyle>
          <a:p>
            <a:pPr>
              <a:defRPr/>
            </a:pPr>
            <a:endParaRPr lang="en-US"/>
          </a:p>
        </p:txBody>
      </p:sp>
      <p:sp>
        <p:nvSpPr>
          <p:cNvPr id="7" name="Rectangle 25"/>
          <p:cNvSpPr>
            <a:spLocks noGrp="1" noChangeArrowheads="1"/>
          </p:cNvSpPr>
          <p:nvPr>
            <p:ph type="sldNum" sz="quarter" idx="12"/>
          </p:nvPr>
        </p:nvSpPr>
        <p:spPr>
          <a:ln/>
        </p:spPr>
        <p:txBody>
          <a:bodyPr/>
          <a:lstStyle>
            <a:lvl1pPr>
              <a:defRPr/>
            </a:lvl1pPr>
          </a:lstStyle>
          <a:p>
            <a:pPr>
              <a:defRPr/>
            </a:pPr>
            <a:fld id="{6F4D886A-622E-44D2-84A1-8069B9F21674}" type="slidenum">
              <a:rPr lang="en-US"/>
              <a:pPr>
                <a:defRPr/>
              </a:pPr>
              <a:t>‹#›</a:t>
            </a:fld>
            <a:endParaRPr lang="en-US"/>
          </a:p>
        </p:txBody>
      </p:sp>
    </p:spTree>
    <p:extLst>
      <p:ext uri="{BB962C8B-B14F-4D97-AF65-F5344CB8AC3E}">
        <p14:creationId xmlns:p14="http://schemas.microsoft.com/office/powerpoint/2010/main" val="1362494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934200"/>
            <a:chOff x="0" y="0"/>
            <a:chExt cx="5760" cy="4368"/>
          </a:xfrm>
        </p:grpSpPr>
        <p:sp>
          <p:nvSpPr>
            <p:cNvPr id="161795" name="Freeform 3"/>
            <p:cNvSpPr>
              <a:spLocks/>
            </p:cNvSpPr>
            <p:nvPr/>
          </p:nvSpPr>
          <p:spPr bwMode="hidden">
            <a:xfrm>
              <a:off x="0" y="2208"/>
              <a:ext cx="2515" cy="1970"/>
            </a:xfrm>
            <a:custGeom>
              <a:avLst/>
              <a:gdLst>
                <a:gd name="T0" fmla="*/ 744 w 2515"/>
                <a:gd name="T1" fmla="*/ 1669 h 1970"/>
                <a:gd name="T2" fmla="*/ 852 w 2515"/>
                <a:gd name="T3" fmla="*/ 1400 h 1970"/>
                <a:gd name="T4" fmla="*/ 876 w 2515"/>
                <a:gd name="T5" fmla="*/ 1171 h 1970"/>
                <a:gd name="T6" fmla="*/ 979 w 2515"/>
                <a:gd name="T7" fmla="*/ 1370 h 1970"/>
                <a:gd name="T8" fmla="*/ 1231 w 2515"/>
                <a:gd name="T9" fmla="*/ 1621 h 1970"/>
                <a:gd name="T10" fmla="*/ 1471 w 2515"/>
                <a:gd name="T11" fmla="*/ 1693 h 1970"/>
                <a:gd name="T12" fmla="*/ 1819 w 2515"/>
                <a:gd name="T13" fmla="*/ 1678 h 1970"/>
                <a:gd name="T14" fmla="*/ 1893 w 2515"/>
                <a:gd name="T15" fmla="*/ 1513 h 1970"/>
                <a:gd name="T16" fmla="*/ 1874 w 2515"/>
                <a:gd name="T17" fmla="*/ 1285 h 1970"/>
                <a:gd name="T18" fmla="*/ 1783 w 2515"/>
                <a:gd name="T19" fmla="*/ 967 h 1970"/>
                <a:gd name="T20" fmla="*/ 1289 w 2515"/>
                <a:gd name="T21" fmla="*/ 873 h 1970"/>
                <a:gd name="T22" fmla="*/ 1549 w 2515"/>
                <a:gd name="T23" fmla="*/ 745 h 1970"/>
                <a:gd name="T24" fmla="*/ 1753 w 2515"/>
                <a:gd name="T25" fmla="*/ 732 h 1970"/>
                <a:gd name="T26" fmla="*/ 2107 w 2515"/>
                <a:gd name="T27" fmla="*/ 618 h 1970"/>
                <a:gd name="T28" fmla="*/ 2377 w 2515"/>
                <a:gd name="T29" fmla="*/ 438 h 1970"/>
                <a:gd name="T30" fmla="*/ 2420 w 2515"/>
                <a:gd name="T31" fmla="*/ 343 h 1970"/>
                <a:gd name="T32" fmla="*/ 2077 w 2515"/>
                <a:gd name="T33" fmla="*/ 331 h 1970"/>
                <a:gd name="T34" fmla="*/ 1951 w 2515"/>
                <a:gd name="T35" fmla="*/ 301 h 1970"/>
                <a:gd name="T36" fmla="*/ 1645 w 2515"/>
                <a:gd name="T37" fmla="*/ 289 h 1970"/>
                <a:gd name="T38" fmla="*/ 1297 w 2515"/>
                <a:gd name="T39" fmla="*/ 408 h 1970"/>
                <a:gd name="T40" fmla="*/ 1308 w 2515"/>
                <a:gd name="T41" fmla="*/ 337 h 1970"/>
                <a:gd name="T42" fmla="*/ 1453 w 2515"/>
                <a:gd name="T43" fmla="*/ 168 h 1970"/>
                <a:gd name="T44" fmla="*/ 1477 w 2515"/>
                <a:gd name="T45" fmla="*/ 36 h 1970"/>
                <a:gd name="T46" fmla="*/ 1417 w 2515"/>
                <a:gd name="T47" fmla="*/ 24 h 1970"/>
                <a:gd name="T48" fmla="*/ 1189 w 2515"/>
                <a:gd name="T49" fmla="*/ 102 h 1970"/>
                <a:gd name="T50" fmla="*/ 1026 w 2515"/>
                <a:gd name="T51" fmla="*/ 144 h 1970"/>
                <a:gd name="T52" fmla="*/ 889 w 2515"/>
                <a:gd name="T53" fmla="*/ 331 h 1970"/>
                <a:gd name="T54" fmla="*/ 726 w 2515"/>
                <a:gd name="T55" fmla="*/ 480 h 1970"/>
                <a:gd name="T56" fmla="*/ 643 w 2515"/>
                <a:gd name="T57" fmla="*/ 540 h 1970"/>
                <a:gd name="T58" fmla="*/ 600 w 2515"/>
                <a:gd name="T59" fmla="*/ 516 h 1970"/>
                <a:gd name="T60" fmla="*/ 552 w 2515"/>
                <a:gd name="T61" fmla="*/ 486 h 1970"/>
                <a:gd name="T62" fmla="*/ 528 w 2515"/>
                <a:gd name="T63" fmla="*/ 462 h 1970"/>
                <a:gd name="T64" fmla="*/ 474 w 2515"/>
                <a:gd name="T65" fmla="*/ 426 h 1970"/>
                <a:gd name="T66" fmla="*/ 415 w 2515"/>
                <a:gd name="T67" fmla="*/ 390 h 1970"/>
                <a:gd name="T68" fmla="*/ 366 w 2515"/>
                <a:gd name="T69" fmla="*/ 366 h 1970"/>
                <a:gd name="T70" fmla="*/ 192 w 2515"/>
                <a:gd name="T71" fmla="*/ 234 h 1970"/>
                <a:gd name="T72" fmla="*/ 570 w 2515"/>
                <a:gd name="T73" fmla="*/ 564 h 1970"/>
                <a:gd name="T74" fmla="*/ 444 w 2515"/>
                <a:gd name="T75" fmla="*/ 732 h 1970"/>
                <a:gd name="T76" fmla="*/ 318 w 2515"/>
                <a:gd name="T77" fmla="*/ 787 h 1970"/>
                <a:gd name="T78" fmla="*/ 127 w 2515"/>
                <a:gd name="T79" fmla="*/ 853 h 1970"/>
                <a:gd name="T80" fmla="*/ 0 w 2515"/>
                <a:gd name="T81" fmla="*/ 1165 h 1970"/>
                <a:gd name="T82" fmla="*/ 372 w 2515"/>
                <a:gd name="T83" fmla="*/ 1015 h 1970"/>
                <a:gd name="T84" fmla="*/ 222 w 2515"/>
                <a:gd name="T85" fmla="*/ 1262 h 1970"/>
                <a:gd name="T86" fmla="*/ 139 w 2515"/>
                <a:gd name="T87" fmla="*/ 1459 h 1970"/>
                <a:gd name="T88" fmla="*/ 102 w 2515"/>
                <a:gd name="T89" fmla="*/ 1495 h 1970"/>
                <a:gd name="T90" fmla="*/ 84 w 2515"/>
                <a:gd name="T91" fmla="*/ 1519 h 1970"/>
                <a:gd name="T92" fmla="*/ 96 w 2515"/>
                <a:gd name="T93" fmla="*/ 1537 h 1970"/>
                <a:gd name="T94" fmla="*/ 127 w 2515"/>
                <a:gd name="T95" fmla="*/ 1567 h 1970"/>
                <a:gd name="T96" fmla="*/ 145 w 2515"/>
                <a:gd name="T97" fmla="*/ 1633 h 1970"/>
                <a:gd name="T98" fmla="*/ 156 w 2515"/>
                <a:gd name="T99" fmla="*/ 1693 h 1970"/>
                <a:gd name="T100" fmla="*/ 162 w 2515"/>
                <a:gd name="T101" fmla="*/ 1723 h 1970"/>
                <a:gd name="T102" fmla="*/ 216 w 2515"/>
                <a:gd name="T103" fmla="*/ 1802 h 1970"/>
                <a:gd name="T104" fmla="*/ 228 w 2515"/>
                <a:gd name="T105" fmla="*/ 1850 h 1970"/>
                <a:gd name="T106" fmla="*/ 240 w 2515"/>
                <a:gd name="T107" fmla="*/ 1904 h 1970"/>
                <a:gd name="T108" fmla="*/ 246 w 2515"/>
                <a:gd name="T109" fmla="*/ 1922 h 1970"/>
                <a:gd name="T110" fmla="*/ 258 w 2515"/>
                <a:gd name="T111" fmla="*/ 1970 h 1970"/>
                <a:gd name="T112" fmla="*/ 462 w 2515"/>
                <a:gd name="T113" fmla="*/ 1922 h 1970"/>
                <a:gd name="T114" fmla="*/ 624 w 2515"/>
                <a:gd name="T115" fmla="*/ 1778 h 19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218" name="Freeform 4"/>
            <p:cNvSpPr>
              <a:spLocks/>
            </p:cNvSpPr>
            <p:nvPr/>
          </p:nvSpPr>
          <p:spPr bwMode="hidden">
            <a:xfrm>
              <a:off x="0" y="2496"/>
              <a:ext cx="2112" cy="1604"/>
            </a:xfrm>
            <a:custGeom>
              <a:avLst/>
              <a:gdLst>
                <a:gd name="T0" fmla="*/ 577 w 2123"/>
                <a:gd name="T1" fmla="*/ 986 h 1696"/>
                <a:gd name="T2" fmla="*/ 541 w 2123"/>
                <a:gd name="T3" fmla="*/ 646 h 1696"/>
                <a:gd name="T4" fmla="*/ 667 w 2123"/>
                <a:gd name="T5" fmla="*/ 374 h 1696"/>
                <a:gd name="T6" fmla="*/ 922 w 2123"/>
                <a:gd name="T7" fmla="*/ 555 h 1696"/>
                <a:gd name="T8" fmla="*/ 1208 w 2123"/>
                <a:gd name="T9" fmla="*/ 822 h 1696"/>
                <a:gd name="T10" fmla="*/ 1475 w 2123"/>
                <a:gd name="T11" fmla="*/ 1049 h 1696"/>
                <a:gd name="T12" fmla="*/ 1791 w 2123"/>
                <a:gd name="T13" fmla="*/ 1286 h 1696"/>
                <a:gd name="T14" fmla="*/ 1873 w 2123"/>
                <a:gd name="T15" fmla="*/ 1337 h 1696"/>
                <a:gd name="T16" fmla="*/ 1826 w 2123"/>
                <a:gd name="T17" fmla="*/ 1281 h 1696"/>
                <a:gd name="T18" fmla="*/ 1404 w 2123"/>
                <a:gd name="T19" fmla="*/ 947 h 1696"/>
                <a:gd name="T20" fmla="*/ 1082 w 2123"/>
                <a:gd name="T21" fmla="*/ 646 h 1696"/>
                <a:gd name="T22" fmla="*/ 719 w 2123"/>
                <a:gd name="T23" fmla="*/ 311 h 1696"/>
                <a:gd name="T24" fmla="*/ 994 w 2123"/>
                <a:gd name="T25" fmla="*/ 294 h 1696"/>
                <a:gd name="T26" fmla="*/ 1279 w 2123"/>
                <a:gd name="T27" fmla="*/ 300 h 1696"/>
                <a:gd name="T28" fmla="*/ 1606 w 2123"/>
                <a:gd name="T29" fmla="*/ 254 h 1696"/>
                <a:gd name="T30" fmla="*/ 2112 w 2123"/>
                <a:gd name="T31" fmla="*/ 186 h 1696"/>
                <a:gd name="T32" fmla="*/ 2064 w 2123"/>
                <a:gd name="T33" fmla="*/ 164 h 1696"/>
                <a:gd name="T34" fmla="*/ 1535 w 2123"/>
                <a:gd name="T35" fmla="*/ 243 h 1696"/>
                <a:gd name="T36" fmla="*/ 1202 w 2123"/>
                <a:gd name="T37" fmla="*/ 260 h 1696"/>
                <a:gd name="T38" fmla="*/ 755 w 2123"/>
                <a:gd name="T39" fmla="*/ 243 h 1696"/>
                <a:gd name="T40" fmla="*/ 815 w 2123"/>
                <a:gd name="T41" fmla="*/ 215 h 1696"/>
                <a:gd name="T42" fmla="*/ 1136 w 2123"/>
                <a:gd name="T43" fmla="*/ 0 h 1696"/>
                <a:gd name="T44" fmla="*/ 1082 w 2123"/>
                <a:gd name="T45" fmla="*/ 28 h 1696"/>
                <a:gd name="T46" fmla="*/ 1005 w 2123"/>
                <a:gd name="T47" fmla="*/ 79 h 1696"/>
                <a:gd name="T48" fmla="*/ 851 w 2123"/>
                <a:gd name="T49" fmla="*/ 181 h 1696"/>
                <a:gd name="T50" fmla="*/ 667 w 2123"/>
                <a:gd name="T51" fmla="*/ 266 h 1696"/>
                <a:gd name="T52" fmla="*/ 631 w 2123"/>
                <a:gd name="T53" fmla="*/ 340 h 1696"/>
                <a:gd name="T54" fmla="*/ 303 w 2123"/>
                <a:gd name="T55" fmla="*/ 555 h 1696"/>
                <a:gd name="T56" fmla="*/ 0 w 2123"/>
                <a:gd name="T57" fmla="*/ 686 h 1696"/>
                <a:gd name="T58" fmla="*/ 0 w 2123"/>
                <a:gd name="T59" fmla="*/ 691 h 1696"/>
                <a:gd name="T60" fmla="*/ 0 w 2123"/>
                <a:gd name="T61" fmla="*/ 725 h 1696"/>
                <a:gd name="T62" fmla="*/ 297 w 2123"/>
                <a:gd name="T63" fmla="*/ 601 h 1696"/>
                <a:gd name="T64" fmla="*/ 589 w 2123"/>
                <a:gd name="T65" fmla="*/ 408 h 1696"/>
                <a:gd name="T66" fmla="*/ 505 w 2123"/>
                <a:gd name="T67" fmla="*/ 635 h 1696"/>
                <a:gd name="T68" fmla="*/ 523 w 2123"/>
                <a:gd name="T69" fmla="*/ 941 h 1696"/>
                <a:gd name="T70" fmla="*/ 458 w 2123"/>
                <a:gd name="T71" fmla="*/ 1105 h 1696"/>
                <a:gd name="T72" fmla="*/ 327 w 2123"/>
                <a:gd name="T73" fmla="*/ 1400 h 1696"/>
                <a:gd name="T74" fmla="*/ 321 w 2123"/>
                <a:gd name="T75" fmla="*/ 1604 h 1696"/>
                <a:gd name="T76" fmla="*/ 327 w 2123"/>
                <a:gd name="T77" fmla="*/ 1604 h 1696"/>
                <a:gd name="T78" fmla="*/ 345 w 2123"/>
                <a:gd name="T79" fmla="*/ 1468 h 1696"/>
                <a:gd name="T80" fmla="*/ 577 w 2123"/>
                <a:gd name="T81" fmla="*/ 986 h 1696"/>
                <a:gd name="T82" fmla="*/ 577 w 2123"/>
                <a:gd name="T83" fmla="*/ 986 h 169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1219" name="Freeform 5"/>
            <p:cNvSpPr>
              <a:spLocks/>
            </p:cNvSpPr>
            <p:nvPr/>
          </p:nvSpPr>
          <p:spPr bwMode="hidden">
            <a:xfrm>
              <a:off x="2092" y="3233"/>
              <a:ext cx="3668" cy="943"/>
            </a:xfrm>
            <a:custGeom>
              <a:avLst/>
              <a:gdLst>
                <a:gd name="T0" fmla="*/ 3338 w 3668"/>
                <a:gd name="T1" fmla="*/ 288 h 943"/>
                <a:gd name="T2" fmla="*/ 3194 w 3668"/>
                <a:gd name="T3" fmla="*/ 258 h 943"/>
                <a:gd name="T4" fmla="*/ 2816 w 3668"/>
                <a:gd name="T5" fmla="*/ 234 h 943"/>
                <a:gd name="T6" fmla="*/ 2330 w 3668"/>
                <a:gd name="T7" fmla="*/ 306 h 943"/>
                <a:gd name="T8" fmla="*/ 2372 w 3668"/>
                <a:gd name="T9" fmla="*/ 258 h 943"/>
                <a:gd name="T10" fmla="*/ 2624 w 3668"/>
                <a:gd name="T11" fmla="*/ 132 h 943"/>
                <a:gd name="T12" fmla="*/ 2707 w 3668"/>
                <a:gd name="T13" fmla="*/ 24 h 943"/>
                <a:gd name="T14" fmla="*/ 2642 w 3668"/>
                <a:gd name="T15" fmla="*/ 12 h 943"/>
                <a:gd name="T16" fmla="*/ 2515 w 3668"/>
                <a:gd name="T17" fmla="*/ 54 h 943"/>
                <a:gd name="T18" fmla="*/ 2324 w 3668"/>
                <a:gd name="T19" fmla="*/ 66 h 943"/>
                <a:gd name="T20" fmla="*/ 2101 w 3668"/>
                <a:gd name="T21" fmla="*/ 90 h 943"/>
                <a:gd name="T22" fmla="*/ 1855 w 3668"/>
                <a:gd name="T23" fmla="*/ 228 h 943"/>
                <a:gd name="T24" fmla="*/ 1591 w 3668"/>
                <a:gd name="T25" fmla="*/ 337 h 943"/>
                <a:gd name="T26" fmla="*/ 1459 w 3668"/>
                <a:gd name="T27" fmla="*/ 379 h 943"/>
                <a:gd name="T28" fmla="*/ 1417 w 3668"/>
                <a:gd name="T29" fmla="*/ 361 h 943"/>
                <a:gd name="T30" fmla="*/ 1363 w 3668"/>
                <a:gd name="T31" fmla="*/ 331 h 943"/>
                <a:gd name="T32" fmla="*/ 1344 w 3668"/>
                <a:gd name="T33" fmla="*/ 312 h 943"/>
                <a:gd name="T34" fmla="*/ 1290 w 3668"/>
                <a:gd name="T35" fmla="*/ 288 h 943"/>
                <a:gd name="T36" fmla="*/ 1230 w 3668"/>
                <a:gd name="T37" fmla="*/ 252 h 943"/>
                <a:gd name="T38" fmla="*/ 1119 w 3668"/>
                <a:gd name="T39" fmla="*/ 227 h 943"/>
                <a:gd name="T40" fmla="*/ 1320 w 3668"/>
                <a:gd name="T41" fmla="*/ 438 h 943"/>
                <a:gd name="T42" fmla="*/ 960 w 3668"/>
                <a:gd name="T43" fmla="*/ 558 h 943"/>
                <a:gd name="T44" fmla="*/ 474 w 3668"/>
                <a:gd name="T45" fmla="*/ 630 h 943"/>
                <a:gd name="T46" fmla="*/ 132 w 3668"/>
                <a:gd name="T47" fmla="*/ 781 h 943"/>
                <a:gd name="T48" fmla="*/ 234 w 3668"/>
                <a:gd name="T49" fmla="*/ 847 h 943"/>
                <a:gd name="T50" fmla="*/ 925 w 3668"/>
                <a:gd name="T51" fmla="*/ 739 h 943"/>
                <a:gd name="T52" fmla="*/ 637 w 3668"/>
                <a:gd name="T53" fmla="*/ 925 h 943"/>
                <a:gd name="T54" fmla="*/ 1405 w 3668"/>
                <a:gd name="T55" fmla="*/ 943 h 943"/>
                <a:gd name="T56" fmla="*/ 1447 w 3668"/>
                <a:gd name="T57" fmla="*/ 943 h 943"/>
                <a:gd name="T58" fmla="*/ 2888 w 3668"/>
                <a:gd name="T59" fmla="*/ 859 h 943"/>
                <a:gd name="T60" fmla="*/ 2582 w 3668"/>
                <a:gd name="T61" fmla="*/ 708 h 943"/>
                <a:gd name="T62" fmla="*/ 2299 w 3668"/>
                <a:gd name="T63" fmla="*/ 606 h 943"/>
                <a:gd name="T64" fmla="*/ 2606 w 3668"/>
                <a:gd name="T65" fmla="*/ 588 h 943"/>
                <a:gd name="T66" fmla="*/ 3001 w 3668"/>
                <a:gd name="T67" fmla="*/ 582 h 943"/>
                <a:gd name="T68" fmla="*/ 3452 w 3668"/>
                <a:gd name="T69" fmla="*/ 438 h 943"/>
                <a:gd name="T70" fmla="*/ 3668 w 3668"/>
                <a:gd name="T71" fmla="*/ 312 h 943"/>
                <a:gd name="T72" fmla="*/ 3482 w 3668"/>
                <a:gd name="T73" fmla="*/ 300 h 94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1220" name="Freeform 6"/>
            <p:cNvSpPr>
              <a:spLocks/>
            </p:cNvSpPr>
            <p:nvPr/>
          </p:nvSpPr>
          <p:spPr bwMode="hidden">
            <a:xfrm>
              <a:off x="0" y="524"/>
              <a:ext cx="973" cy="1195"/>
            </a:xfrm>
            <a:custGeom>
              <a:avLst/>
              <a:gdLst>
                <a:gd name="T0" fmla="*/ 324 w 969"/>
                <a:gd name="T1" fmla="*/ 1189 h 1192"/>
                <a:gd name="T2" fmla="*/ 492 w 969"/>
                <a:gd name="T3" fmla="*/ 1195 h 1192"/>
                <a:gd name="T4" fmla="*/ 582 w 969"/>
                <a:gd name="T5" fmla="*/ 1153 h 1192"/>
                <a:gd name="T6" fmla="*/ 816 w 969"/>
                <a:gd name="T7" fmla="*/ 1088 h 1192"/>
                <a:gd name="T8" fmla="*/ 937 w 969"/>
                <a:gd name="T9" fmla="*/ 1058 h 1192"/>
                <a:gd name="T10" fmla="*/ 762 w 969"/>
                <a:gd name="T11" fmla="*/ 991 h 1192"/>
                <a:gd name="T12" fmla="*/ 558 w 969"/>
                <a:gd name="T13" fmla="*/ 955 h 1192"/>
                <a:gd name="T14" fmla="*/ 198 w 969"/>
                <a:gd name="T15" fmla="*/ 973 h 1192"/>
                <a:gd name="T16" fmla="*/ 300 w 969"/>
                <a:gd name="T17" fmla="*/ 895 h 1192"/>
                <a:gd name="T18" fmla="*/ 498 w 969"/>
                <a:gd name="T19" fmla="*/ 805 h 1192"/>
                <a:gd name="T20" fmla="*/ 697 w 969"/>
                <a:gd name="T21" fmla="*/ 673 h 1192"/>
                <a:gd name="T22" fmla="*/ 703 w 969"/>
                <a:gd name="T23" fmla="*/ 673 h 1192"/>
                <a:gd name="T24" fmla="*/ 715 w 969"/>
                <a:gd name="T25" fmla="*/ 667 h 1192"/>
                <a:gd name="T26" fmla="*/ 756 w 969"/>
                <a:gd name="T27" fmla="*/ 649 h 1192"/>
                <a:gd name="T28" fmla="*/ 780 w 969"/>
                <a:gd name="T29" fmla="*/ 643 h 1192"/>
                <a:gd name="T30" fmla="*/ 792 w 969"/>
                <a:gd name="T31" fmla="*/ 631 h 1192"/>
                <a:gd name="T32" fmla="*/ 798 w 969"/>
                <a:gd name="T33" fmla="*/ 619 h 1192"/>
                <a:gd name="T34" fmla="*/ 792 w 969"/>
                <a:gd name="T35" fmla="*/ 613 h 1192"/>
                <a:gd name="T36" fmla="*/ 786 w 969"/>
                <a:gd name="T37" fmla="*/ 601 h 1192"/>
                <a:gd name="T38" fmla="*/ 786 w 969"/>
                <a:gd name="T39" fmla="*/ 576 h 1192"/>
                <a:gd name="T40" fmla="*/ 798 w 969"/>
                <a:gd name="T41" fmla="*/ 546 h 1192"/>
                <a:gd name="T42" fmla="*/ 810 w 969"/>
                <a:gd name="T43" fmla="*/ 516 h 1192"/>
                <a:gd name="T44" fmla="*/ 828 w 969"/>
                <a:gd name="T45" fmla="*/ 486 h 1192"/>
                <a:gd name="T46" fmla="*/ 840 w 969"/>
                <a:gd name="T47" fmla="*/ 456 h 1192"/>
                <a:gd name="T48" fmla="*/ 846 w 969"/>
                <a:gd name="T49" fmla="*/ 438 h 1192"/>
                <a:gd name="T50" fmla="*/ 853 w 969"/>
                <a:gd name="T51" fmla="*/ 432 h 1192"/>
                <a:gd name="T52" fmla="*/ 853 w 969"/>
                <a:gd name="T53" fmla="*/ 348 h 1192"/>
                <a:gd name="T54" fmla="*/ 853 w 969"/>
                <a:gd name="T55" fmla="*/ 342 h 1192"/>
                <a:gd name="T56" fmla="*/ 859 w 969"/>
                <a:gd name="T57" fmla="*/ 336 h 1192"/>
                <a:gd name="T58" fmla="*/ 877 w 969"/>
                <a:gd name="T59" fmla="*/ 306 h 1192"/>
                <a:gd name="T60" fmla="*/ 889 w 969"/>
                <a:gd name="T61" fmla="*/ 270 h 1192"/>
                <a:gd name="T62" fmla="*/ 901 w 969"/>
                <a:gd name="T63" fmla="*/ 240 h 1192"/>
                <a:gd name="T64" fmla="*/ 907 w 969"/>
                <a:gd name="T65" fmla="*/ 228 h 1192"/>
                <a:gd name="T66" fmla="*/ 913 w 969"/>
                <a:gd name="T67" fmla="*/ 216 h 1192"/>
                <a:gd name="T68" fmla="*/ 931 w 969"/>
                <a:gd name="T69" fmla="*/ 173 h 1192"/>
                <a:gd name="T70" fmla="*/ 949 w 969"/>
                <a:gd name="T71" fmla="*/ 137 h 1192"/>
                <a:gd name="T72" fmla="*/ 955 w 969"/>
                <a:gd name="T73" fmla="*/ 125 h 1192"/>
                <a:gd name="T74" fmla="*/ 955 w 969"/>
                <a:gd name="T75" fmla="*/ 119 h 1192"/>
                <a:gd name="T76" fmla="*/ 973 w 969"/>
                <a:gd name="T77" fmla="*/ 0 h 1192"/>
                <a:gd name="T78" fmla="*/ 949 w 969"/>
                <a:gd name="T79" fmla="*/ 47 h 1192"/>
                <a:gd name="T80" fmla="*/ 786 w 969"/>
                <a:gd name="T81" fmla="*/ 113 h 1192"/>
                <a:gd name="T82" fmla="*/ 709 w 969"/>
                <a:gd name="T83" fmla="*/ 161 h 1192"/>
                <a:gd name="T84" fmla="*/ 462 w 969"/>
                <a:gd name="T85" fmla="*/ 234 h 1192"/>
                <a:gd name="T86" fmla="*/ 282 w 969"/>
                <a:gd name="T87" fmla="*/ 288 h 1192"/>
                <a:gd name="T88" fmla="*/ 174 w 969"/>
                <a:gd name="T89" fmla="*/ 294 h 1192"/>
                <a:gd name="T90" fmla="*/ 12 w 969"/>
                <a:gd name="T91" fmla="*/ 486 h 1192"/>
                <a:gd name="T92" fmla="*/ 0 w 969"/>
                <a:gd name="T93" fmla="*/ 510 h 1192"/>
                <a:gd name="T94" fmla="*/ 0 w 969"/>
                <a:gd name="T95" fmla="*/ 1189 h 1192"/>
                <a:gd name="T96" fmla="*/ 96 w 969"/>
                <a:gd name="T97" fmla="*/ 1183 h 1192"/>
                <a:gd name="T98" fmla="*/ 324 w 969"/>
                <a:gd name="T99" fmla="*/ 1189 h 1192"/>
                <a:gd name="T100" fmla="*/ 324 w 969"/>
                <a:gd name="T101" fmla="*/ 1189 h 119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1221" name="Freeform 7"/>
            <p:cNvSpPr>
              <a:spLocks/>
            </p:cNvSpPr>
            <p:nvPr/>
          </p:nvSpPr>
          <p:spPr bwMode="hidden">
            <a:xfrm>
              <a:off x="3188" y="1"/>
              <a:ext cx="2570" cy="2266"/>
            </a:xfrm>
            <a:custGeom>
              <a:avLst/>
              <a:gdLst>
                <a:gd name="T0" fmla="*/ 859 w 2570"/>
                <a:gd name="T1" fmla="*/ 612 h 2266"/>
                <a:gd name="T2" fmla="*/ 1087 w 2570"/>
                <a:gd name="T3" fmla="*/ 853 h 2266"/>
                <a:gd name="T4" fmla="*/ 961 w 2570"/>
                <a:gd name="T5" fmla="*/ 913 h 2266"/>
                <a:gd name="T6" fmla="*/ 786 w 2570"/>
                <a:gd name="T7" fmla="*/ 883 h 2266"/>
                <a:gd name="T8" fmla="*/ 450 w 2570"/>
                <a:gd name="T9" fmla="*/ 931 h 2266"/>
                <a:gd name="T10" fmla="*/ 150 w 2570"/>
                <a:gd name="T11" fmla="*/ 1075 h 2266"/>
                <a:gd name="T12" fmla="*/ 78 w 2570"/>
                <a:gd name="T13" fmla="*/ 1165 h 2266"/>
                <a:gd name="T14" fmla="*/ 361 w 2570"/>
                <a:gd name="T15" fmla="*/ 1256 h 2266"/>
                <a:gd name="T16" fmla="*/ 444 w 2570"/>
                <a:gd name="T17" fmla="*/ 1316 h 2266"/>
                <a:gd name="T18" fmla="*/ 697 w 2570"/>
                <a:gd name="T19" fmla="*/ 1400 h 2266"/>
                <a:gd name="T20" fmla="*/ 1026 w 2570"/>
                <a:gd name="T21" fmla="*/ 1346 h 2266"/>
                <a:gd name="T22" fmla="*/ 991 w 2570"/>
                <a:gd name="T23" fmla="*/ 1412 h 2266"/>
                <a:gd name="T24" fmla="*/ 804 w 2570"/>
                <a:gd name="T25" fmla="*/ 1574 h 2266"/>
                <a:gd name="T26" fmla="*/ 726 w 2570"/>
                <a:gd name="T27" fmla="*/ 1718 h 2266"/>
                <a:gd name="T28" fmla="*/ 768 w 2570"/>
                <a:gd name="T29" fmla="*/ 1742 h 2266"/>
                <a:gd name="T30" fmla="*/ 865 w 2570"/>
                <a:gd name="T31" fmla="*/ 1693 h 2266"/>
                <a:gd name="T32" fmla="*/ 991 w 2570"/>
                <a:gd name="T33" fmla="*/ 1699 h 2266"/>
                <a:gd name="T34" fmla="*/ 1135 w 2570"/>
                <a:gd name="T35" fmla="*/ 1627 h 2266"/>
                <a:gd name="T36" fmla="*/ 1183 w 2570"/>
                <a:gd name="T37" fmla="*/ 1669 h 2266"/>
                <a:gd name="T38" fmla="*/ 1399 w 2570"/>
                <a:gd name="T39" fmla="*/ 1436 h 2266"/>
                <a:gd name="T40" fmla="*/ 1615 w 2570"/>
                <a:gd name="T41" fmla="*/ 1334 h 2266"/>
                <a:gd name="T42" fmla="*/ 1645 w 2570"/>
                <a:gd name="T43" fmla="*/ 1370 h 2266"/>
                <a:gd name="T44" fmla="*/ 1681 w 2570"/>
                <a:gd name="T45" fmla="*/ 1430 h 2266"/>
                <a:gd name="T46" fmla="*/ 1699 w 2570"/>
                <a:gd name="T47" fmla="*/ 1466 h 2266"/>
                <a:gd name="T48" fmla="*/ 1747 w 2570"/>
                <a:gd name="T49" fmla="*/ 1550 h 2266"/>
                <a:gd name="T50" fmla="*/ 1772 w 2570"/>
                <a:gd name="T51" fmla="*/ 1586 h 2266"/>
                <a:gd name="T52" fmla="*/ 2124 w 2570"/>
                <a:gd name="T53" fmla="*/ 2248 h 2266"/>
                <a:gd name="T54" fmla="*/ 1693 w 2570"/>
                <a:gd name="T55" fmla="*/ 1322 h 2266"/>
                <a:gd name="T56" fmla="*/ 1861 w 2570"/>
                <a:gd name="T57" fmla="*/ 1165 h 2266"/>
                <a:gd name="T58" fmla="*/ 2173 w 2570"/>
                <a:gd name="T59" fmla="*/ 1099 h 2266"/>
                <a:gd name="T60" fmla="*/ 2390 w 2570"/>
                <a:gd name="T61" fmla="*/ 1009 h 2266"/>
                <a:gd name="T62" fmla="*/ 2570 w 2570"/>
                <a:gd name="T63" fmla="*/ 805 h 2266"/>
                <a:gd name="T64" fmla="*/ 2342 w 2570"/>
                <a:gd name="T65" fmla="*/ 781 h 2266"/>
                <a:gd name="T66" fmla="*/ 2114 w 2570"/>
                <a:gd name="T67" fmla="*/ 763 h 2266"/>
                <a:gd name="T68" fmla="*/ 2408 w 2570"/>
                <a:gd name="T69" fmla="*/ 433 h 2266"/>
                <a:gd name="T70" fmla="*/ 2426 w 2570"/>
                <a:gd name="T71" fmla="*/ 421 h 2266"/>
                <a:gd name="T72" fmla="*/ 2474 w 2570"/>
                <a:gd name="T73" fmla="*/ 379 h 2266"/>
                <a:gd name="T74" fmla="*/ 2492 w 2570"/>
                <a:gd name="T75" fmla="*/ 355 h 2266"/>
                <a:gd name="T76" fmla="*/ 2474 w 2570"/>
                <a:gd name="T77" fmla="*/ 337 h 2266"/>
                <a:gd name="T78" fmla="*/ 2474 w 2570"/>
                <a:gd name="T79" fmla="*/ 271 h 2266"/>
                <a:gd name="T80" fmla="*/ 2492 w 2570"/>
                <a:gd name="T81" fmla="*/ 192 h 2266"/>
                <a:gd name="T82" fmla="*/ 2504 w 2570"/>
                <a:gd name="T83" fmla="*/ 132 h 2266"/>
                <a:gd name="T84" fmla="*/ 2492 w 2570"/>
                <a:gd name="T85" fmla="*/ 36 h 2266"/>
                <a:gd name="T86" fmla="*/ 2492 w 2570"/>
                <a:gd name="T87" fmla="*/ 24 h 2266"/>
                <a:gd name="T88" fmla="*/ 2102 w 2570"/>
                <a:gd name="T89" fmla="*/ 0 h 2266"/>
                <a:gd name="T90" fmla="*/ 1909 w 2570"/>
                <a:gd name="T91" fmla="*/ 90 h 2266"/>
                <a:gd name="T92" fmla="*/ 1747 w 2570"/>
                <a:gd name="T93" fmla="*/ 535 h 2266"/>
                <a:gd name="T94" fmla="*/ 1711 w 2570"/>
                <a:gd name="T95" fmla="*/ 469 h 2266"/>
                <a:gd name="T96" fmla="*/ 1633 w 2570"/>
                <a:gd name="T97" fmla="*/ 144 h 2266"/>
                <a:gd name="T98" fmla="*/ 1579 w 2570"/>
                <a:gd name="T99" fmla="*/ 0 h 2266"/>
                <a:gd name="T100" fmla="*/ 738 w 2570"/>
                <a:gd name="T101" fmla="*/ 186 h 2266"/>
                <a:gd name="T102" fmla="*/ 756 w 2570"/>
                <a:gd name="T103" fmla="*/ 463 h 226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1222" name="Freeform 8"/>
            <p:cNvSpPr>
              <a:spLocks/>
            </p:cNvSpPr>
            <p:nvPr/>
          </p:nvSpPr>
          <p:spPr bwMode="hidden">
            <a:xfrm>
              <a:off x="3525" y="1"/>
              <a:ext cx="2185" cy="1508"/>
            </a:xfrm>
            <a:custGeom>
              <a:avLst/>
              <a:gdLst>
                <a:gd name="T0" fmla="*/ 1038 w 2176"/>
                <a:gd name="T1" fmla="*/ 769 h 1505"/>
                <a:gd name="T2" fmla="*/ 1195 w 2176"/>
                <a:gd name="T3" fmla="*/ 1237 h 1505"/>
                <a:gd name="T4" fmla="*/ 960 w 2176"/>
                <a:gd name="T5" fmla="*/ 1195 h 1505"/>
                <a:gd name="T6" fmla="*/ 726 w 2176"/>
                <a:gd name="T7" fmla="*/ 1129 h 1505"/>
                <a:gd name="T8" fmla="*/ 444 w 2176"/>
                <a:gd name="T9" fmla="*/ 1111 h 1505"/>
                <a:gd name="T10" fmla="*/ 0 w 2176"/>
                <a:gd name="T11" fmla="*/ 1081 h 1505"/>
                <a:gd name="T12" fmla="*/ 30 w 2176"/>
                <a:gd name="T13" fmla="*/ 1117 h 1505"/>
                <a:gd name="T14" fmla="*/ 498 w 2176"/>
                <a:gd name="T15" fmla="*/ 1135 h 1505"/>
                <a:gd name="T16" fmla="*/ 780 w 2176"/>
                <a:gd name="T17" fmla="*/ 1189 h 1505"/>
                <a:gd name="T18" fmla="*/ 1135 w 2176"/>
                <a:gd name="T19" fmla="*/ 1304 h 1505"/>
                <a:gd name="T20" fmla="*/ 1074 w 2176"/>
                <a:gd name="T21" fmla="*/ 1322 h 1505"/>
                <a:gd name="T22" fmla="*/ 714 w 2176"/>
                <a:gd name="T23" fmla="*/ 1508 h 1505"/>
                <a:gd name="T24" fmla="*/ 768 w 2176"/>
                <a:gd name="T25" fmla="*/ 1484 h 1505"/>
                <a:gd name="T26" fmla="*/ 865 w 2176"/>
                <a:gd name="T27" fmla="*/ 1442 h 1505"/>
                <a:gd name="T28" fmla="*/ 1026 w 2176"/>
                <a:gd name="T29" fmla="*/ 1358 h 1505"/>
                <a:gd name="T30" fmla="*/ 1219 w 2176"/>
                <a:gd name="T31" fmla="*/ 1298 h 1505"/>
                <a:gd name="T32" fmla="*/ 1272 w 2176"/>
                <a:gd name="T33" fmla="*/ 1225 h 1505"/>
                <a:gd name="T34" fmla="*/ 1639 w 2176"/>
                <a:gd name="T35" fmla="*/ 1045 h 1505"/>
                <a:gd name="T36" fmla="*/ 1939 w 2176"/>
                <a:gd name="T37" fmla="*/ 955 h 1505"/>
                <a:gd name="T38" fmla="*/ 2185 w 2176"/>
                <a:gd name="T39" fmla="*/ 823 h 1505"/>
                <a:gd name="T40" fmla="*/ 1969 w 2176"/>
                <a:gd name="T41" fmla="*/ 913 h 1505"/>
                <a:gd name="T42" fmla="*/ 1663 w 2176"/>
                <a:gd name="T43" fmla="*/ 991 h 1505"/>
                <a:gd name="T44" fmla="*/ 1345 w 2176"/>
                <a:gd name="T45" fmla="*/ 1153 h 1505"/>
                <a:gd name="T46" fmla="*/ 1507 w 2176"/>
                <a:gd name="T47" fmla="*/ 907 h 1505"/>
                <a:gd name="T48" fmla="*/ 1627 w 2176"/>
                <a:gd name="T49" fmla="*/ 546 h 1505"/>
                <a:gd name="T50" fmla="*/ 1747 w 2176"/>
                <a:gd name="T51" fmla="*/ 373 h 1505"/>
                <a:gd name="T52" fmla="*/ 1987 w 2176"/>
                <a:gd name="T53" fmla="*/ 60 h 1505"/>
                <a:gd name="T54" fmla="*/ 2011 w 2176"/>
                <a:gd name="T55" fmla="*/ 0 h 1505"/>
                <a:gd name="T56" fmla="*/ 1981 w 2176"/>
                <a:gd name="T57" fmla="*/ 0 h 1505"/>
                <a:gd name="T58" fmla="*/ 1603 w 2176"/>
                <a:gd name="T59" fmla="*/ 481 h 1505"/>
                <a:gd name="T60" fmla="*/ 1483 w 2176"/>
                <a:gd name="T61" fmla="*/ 889 h 1505"/>
                <a:gd name="T62" fmla="*/ 1260 w 2176"/>
                <a:gd name="T63" fmla="*/ 1177 h 1505"/>
                <a:gd name="T64" fmla="*/ 1135 w 2176"/>
                <a:gd name="T65" fmla="*/ 907 h 1505"/>
                <a:gd name="T66" fmla="*/ 1014 w 2176"/>
                <a:gd name="T67" fmla="*/ 541 h 1505"/>
                <a:gd name="T68" fmla="*/ 889 w 2176"/>
                <a:gd name="T69" fmla="*/ 222 h 1505"/>
                <a:gd name="T70" fmla="*/ 792 w 2176"/>
                <a:gd name="T71" fmla="*/ 0 h 1505"/>
                <a:gd name="T72" fmla="*/ 756 w 2176"/>
                <a:gd name="T73" fmla="*/ 0 h 1505"/>
                <a:gd name="T74" fmla="*/ 907 w 2176"/>
                <a:gd name="T75" fmla="*/ 355 h 1505"/>
                <a:gd name="T76" fmla="*/ 1038 w 2176"/>
                <a:gd name="T77" fmla="*/ 769 h 1505"/>
                <a:gd name="T78" fmla="*/ 1038 w 2176"/>
                <a:gd name="T79" fmla="*/ 769 h 150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1223" name="Freeform 9"/>
            <p:cNvSpPr>
              <a:spLocks/>
            </p:cNvSpPr>
            <p:nvPr/>
          </p:nvSpPr>
          <p:spPr bwMode="hidden">
            <a:xfrm>
              <a:off x="0" y="649"/>
              <a:ext cx="816" cy="806"/>
            </a:xfrm>
            <a:custGeom>
              <a:avLst/>
              <a:gdLst>
                <a:gd name="T0" fmla="*/ 162 w 813"/>
                <a:gd name="T1" fmla="*/ 565 h 804"/>
                <a:gd name="T2" fmla="*/ 330 w 813"/>
                <a:gd name="T3" fmla="*/ 439 h 804"/>
                <a:gd name="T4" fmla="*/ 648 w 813"/>
                <a:gd name="T5" fmla="*/ 217 h 804"/>
                <a:gd name="T6" fmla="*/ 816 w 813"/>
                <a:gd name="T7" fmla="*/ 0 h 804"/>
                <a:gd name="T8" fmla="*/ 678 w 813"/>
                <a:gd name="T9" fmla="*/ 150 h 804"/>
                <a:gd name="T10" fmla="*/ 145 w 813"/>
                <a:gd name="T11" fmla="*/ 505 h 804"/>
                <a:gd name="T12" fmla="*/ 0 w 813"/>
                <a:gd name="T13" fmla="*/ 734 h 804"/>
                <a:gd name="T14" fmla="*/ 0 w 813"/>
                <a:gd name="T15" fmla="*/ 806 h 804"/>
                <a:gd name="T16" fmla="*/ 162 w 813"/>
                <a:gd name="T17" fmla="*/ 565 h 804"/>
                <a:gd name="T18" fmla="*/ 162 w 813"/>
                <a:gd name="T19" fmla="*/ 565 h 80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1224" name="Freeform 10"/>
            <p:cNvSpPr>
              <a:spLocks/>
            </p:cNvSpPr>
            <p:nvPr/>
          </p:nvSpPr>
          <p:spPr bwMode="hidden">
            <a:xfrm>
              <a:off x="0" y="1545"/>
              <a:ext cx="762" cy="107"/>
            </a:xfrm>
            <a:custGeom>
              <a:avLst/>
              <a:gdLst>
                <a:gd name="T0" fmla="*/ 462 w 759"/>
                <a:gd name="T1" fmla="*/ 66 h 107"/>
                <a:gd name="T2" fmla="*/ 762 w 759"/>
                <a:gd name="T3" fmla="*/ 0 h 107"/>
                <a:gd name="T4" fmla="*/ 498 w 759"/>
                <a:gd name="T5" fmla="*/ 36 h 107"/>
                <a:gd name="T6" fmla="*/ 139 w 759"/>
                <a:gd name="T7" fmla="*/ 48 h 107"/>
                <a:gd name="T8" fmla="*/ 0 w 759"/>
                <a:gd name="T9" fmla="*/ 78 h 107"/>
                <a:gd name="T10" fmla="*/ 0 w 759"/>
                <a:gd name="T11" fmla="*/ 107 h 107"/>
                <a:gd name="T12" fmla="*/ 96 w 759"/>
                <a:gd name="T13" fmla="*/ 89 h 107"/>
                <a:gd name="T14" fmla="*/ 462 w 759"/>
                <a:gd name="T15" fmla="*/ 66 h 107"/>
                <a:gd name="T16" fmla="*/ 462 w 759"/>
                <a:gd name="T17" fmla="*/ 66 h 10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59" h="107">
                  <a:moveTo>
                    <a:pt x="460" y="66"/>
                  </a:moveTo>
                  <a:lnTo>
                    <a:pt x="759" y="0"/>
                  </a:lnTo>
                  <a:lnTo>
                    <a:pt x="496" y="36"/>
                  </a:lnTo>
                  <a:lnTo>
                    <a:pt x="138" y="48"/>
                  </a:lnTo>
                  <a:lnTo>
                    <a:pt x="0" y="78"/>
                  </a:lnTo>
                  <a:lnTo>
                    <a:pt x="0" y="107"/>
                  </a:lnTo>
                  <a:lnTo>
                    <a:pt x="96" y="89"/>
                  </a:lnTo>
                  <a:lnTo>
                    <a:pt x="460" y="6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1225" name="Freeform 11"/>
            <p:cNvSpPr>
              <a:spLocks/>
            </p:cNvSpPr>
            <p:nvPr/>
          </p:nvSpPr>
          <p:spPr bwMode="hidden">
            <a:xfrm>
              <a:off x="2314" y="3431"/>
              <a:ext cx="3182" cy="745"/>
            </a:xfrm>
            <a:custGeom>
              <a:avLst/>
              <a:gdLst>
                <a:gd name="T0" fmla="*/ 1393 w 3169"/>
                <a:gd name="T1" fmla="*/ 240 h 743"/>
                <a:gd name="T2" fmla="*/ 1741 w 3169"/>
                <a:gd name="T3" fmla="*/ 234 h 743"/>
                <a:gd name="T4" fmla="*/ 2096 w 3169"/>
                <a:gd name="T5" fmla="*/ 252 h 743"/>
                <a:gd name="T6" fmla="*/ 2515 w 3169"/>
                <a:gd name="T7" fmla="*/ 234 h 743"/>
                <a:gd name="T8" fmla="*/ 3182 w 3169"/>
                <a:gd name="T9" fmla="*/ 205 h 743"/>
                <a:gd name="T10" fmla="*/ 3128 w 3169"/>
                <a:gd name="T11" fmla="*/ 187 h 743"/>
                <a:gd name="T12" fmla="*/ 2432 w 3169"/>
                <a:gd name="T13" fmla="*/ 222 h 743"/>
                <a:gd name="T14" fmla="*/ 2011 w 3169"/>
                <a:gd name="T15" fmla="*/ 222 h 743"/>
                <a:gd name="T16" fmla="*/ 1465 w 3169"/>
                <a:gd name="T17" fmla="*/ 187 h 743"/>
                <a:gd name="T18" fmla="*/ 1549 w 3169"/>
                <a:gd name="T19" fmla="*/ 168 h 743"/>
                <a:gd name="T20" fmla="*/ 2047 w 3169"/>
                <a:gd name="T21" fmla="*/ 0 h 743"/>
                <a:gd name="T22" fmla="*/ 1969 w 3169"/>
                <a:gd name="T23" fmla="*/ 24 h 743"/>
                <a:gd name="T24" fmla="*/ 1844 w 3169"/>
                <a:gd name="T25" fmla="*/ 66 h 743"/>
                <a:gd name="T26" fmla="*/ 1609 w 3169"/>
                <a:gd name="T27" fmla="*/ 138 h 743"/>
                <a:gd name="T28" fmla="*/ 1344 w 3169"/>
                <a:gd name="T29" fmla="*/ 199 h 743"/>
                <a:gd name="T30" fmla="*/ 1273 w 3169"/>
                <a:gd name="T31" fmla="*/ 252 h 743"/>
                <a:gd name="T32" fmla="*/ 768 w 3169"/>
                <a:gd name="T33" fmla="*/ 414 h 743"/>
                <a:gd name="T34" fmla="*/ 336 w 3169"/>
                <a:gd name="T35" fmla="*/ 504 h 743"/>
                <a:gd name="T36" fmla="*/ 0 w 3169"/>
                <a:gd name="T37" fmla="*/ 619 h 743"/>
                <a:gd name="T38" fmla="*/ 300 w 3169"/>
                <a:gd name="T39" fmla="*/ 540 h 743"/>
                <a:gd name="T40" fmla="*/ 738 w 3169"/>
                <a:gd name="T41" fmla="*/ 450 h 743"/>
                <a:gd name="T42" fmla="*/ 1183 w 3169"/>
                <a:gd name="T43" fmla="*/ 312 h 743"/>
                <a:gd name="T44" fmla="*/ 985 w 3169"/>
                <a:gd name="T45" fmla="*/ 492 h 743"/>
                <a:gd name="T46" fmla="*/ 871 w 3169"/>
                <a:gd name="T47" fmla="*/ 745 h 743"/>
                <a:gd name="T48" fmla="*/ 865 w 3169"/>
                <a:gd name="T49" fmla="*/ 745 h 743"/>
                <a:gd name="T50" fmla="*/ 937 w 3169"/>
                <a:gd name="T51" fmla="*/ 745 h 743"/>
                <a:gd name="T52" fmla="*/ 1026 w 3169"/>
                <a:gd name="T53" fmla="*/ 498 h 743"/>
                <a:gd name="T54" fmla="*/ 1302 w 3169"/>
                <a:gd name="T55" fmla="*/ 282 h 743"/>
                <a:gd name="T56" fmla="*/ 1537 w 3169"/>
                <a:gd name="T57" fmla="*/ 450 h 743"/>
                <a:gd name="T58" fmla="*/ 1777 w 3169"/>
                <a:gd name="T59" fmla="*/ 679 h 743"/>
                <a:gd name="T60" fmla="*/ 1862 w 3169"/>
                <a:gd name="T61" fmla="*/ 745 h 743"/>
                <a:gd name="T62" fmla="*/ 1927 w 3169"/>
                <a:gd name="T63" fmla="*/ 745 h 743"/>
                <a:gd name="T64" fmla="*/ 1699 w 3169"/>
                <a:gd name="T65" fmla="*/ 528 h 743"/>
                <a:gd name="T66" fmla="*/ 1393 w 3169"/>
                <a:gd name="T67" fmla="*/ 240 h 743"/>
                <a:gd name="T68" fmla="*/ 1393 w 3169"/>
                <a:gd name="T69" fmla="*/ 240 h 7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close/>
                </a:path>
              </a:pathLst>
            </a:custGeom>
            <a:gradFill rotWithShape="0">
              <a:gsLst>
                <a:gs pos="0">
                  <a:schemeClr val="accent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1226" name="Rectangle 12"/>
            <p:cNvSpPr>
              <a:spLocks noChangeArrowheads="1"/>
            </p:cNvSpPr>
            <p:nvPr/>
          </p:nvSpPr>
          <p:spPr bwMode="hidden">
            <a:xfrm>
              <a:off x="192" y="127"/>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vi-VN"/>
            </a:p>
          </p:txBody>
        </p:sp>
        <p:sp>
          <p:nvSpPr>
            <p:cNvPr id="1227" name="Rectangle 13"/>
            <p:cNvSpPr>
              <a:spLocks noChangeArrowheads="1"/>
            </p:cNvSpPr>
            <p:nvPr/>
          </p:nvSpPr>
          <p:spPr bwMode="hidden">
            <a:xfrm>
              <a:off x="204" y="131"/>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vi-VN"/>
            </a:p>
          </p:txBody>
        </p:sp>
        <p:sp>
          <p:nvSpPr>
            <p:cNvPr id="161806" name="Freeform 14"/>
            <p:cNvSpPr>
              <a:spLocks/>
            </p:cNvSpPr>
            <p:nvPr/>
          </p:nvSpPr>
          <p:spPr bwMode="hidden">
            <a:xfrm>
              <a:off x="0" y="4032"/>
              <a:ext cx="5760" cy="288"/>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61807" name="Freeform 15"/>
            <p:cNvSpPr>
              <a:spLocks/>
            </p:cNvSpPr>
            <p:nvPr/>
          </p:nvSpPr>
          <p:spPr bwMode="hidden">
            <a:xfrm>
              <a:off x="0" y="4032"/>
              <a:ext cx="5760" cy="336"/>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61808" name="Freeform 16"/>
            <p:cNvSpPr>
              <a:spLocks/>
            </p:cNvSpPr>
            <p:nvPr/>
          </p:nvSpPr>
          <p:spPr bwMode="hidden">
            <a:xfrm>
              <a:off x="0" y="0"/>
              <a:ext cx="5760" cy="288"/>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231" name="Freeform 17"/>
            <p:cNvSpPr>
              <a:spLocks/>
            </p:cNvSpPr>
            <p:nvPr/>
          </p:nvSpPr>
          <p:spPr bwMode="hidden">
            <a:xfrm>
              <a:off x="509" y="229"/>
              <a:ext cx="3188" cy="2024"/>
            </a:xfrm>
            <a:custGeom>
              <a:avLst/>
              <a:gdLst>
                <a:gd name="T0" fmla="*/ 871 w 3188"/>
                <a:gd name="T1" fmla="*/ 1423 h 2024"/>
                <a:gd name="T2" fmla="*/ 907 w 3188"/>
                <a:gd name="T3" fmla="*/ 1393 h 2024"/>
                <a:gd name="T4" fmla="*/ 991 w 3188"/>
                <a:gd name="T5" fmla="*/ 1320 h 2024"/>
                <a:gd name="T6" fmla="*/ 1033 w 3188"/>
                <a:gd name="T7" fmla="*/ 1297 h 2024"/>
                <a:gd name="T8" fmla="*/ 1086 w 3188"/>
                <a:gd name="T9" fmla="*/ 1249 h 2024"/>
                <a:gd name="T10" fmla="*/ 1123 w 3188"/>
                <a:gd name="T11" fmla="*/ 1219 h 2024"/>
                <a:gd name="T12" fmla="*/ 1057 w 3188"/>
                <a:gd name="T13" fmla="*/ 1153 h 2024"/>
                <a:gd name="T14" fmla="*/ 877 w 3188"/>
                <a:gd name="T15" fmla="*/ 1021 h 2024"/>
                <a:gd name="T16" fmla="*/ 655 w 3188"/>
                <a:gd name="T17" fmla="*/ 907 h 2024"/>
                <a:gd name="T18" fmla="*/ 655 w 3188"/>
                <a:gd name="T19" fmla="*/ 846 h 2024"/>
                <a:gd name="T20" fmla="*/ 643 w 3188"/>
                <a:gd name="T21" fmla="*/ 708 h 2024"/>
                <a:gd name="T22" fmla="*/ 552 w 3188"/>
                <a:gd name="T23" fmla="*/ 642 h 2024"/>
                <a:gd name="T24" fmla="*/ 510 w 3188"/>
                <a:gd name="T25" fmla="*/ 570 h 2024"/>
                <a:gd name="T26" fmla="*/ 637 w 3188"/>
                <a:gd name="T27" fmla="*/ 564 h 2024"/>
                <a:gd name="T28" fmla="*/ 763 w 3188"/>
                <a:gd name="T29" fmla="*/ 570 h 2024"/>
                <a:gd name="T30" fmla="*/ 1091 w 3188"/>
                <a:gd name="T31" fmla="*/ 850 h 2024"/>
                <a:gd name="T32" fmla="*/ 1009 w 3188"/>
                <a:gd name="T33" fmla="*/ 566 h 2024"/>
                <a:gd name="T34" fmla="*/ 1054 w 3188"/>
                <a:gd name="T35" fmla="*/ 265 h 2024"/>
                <a:gd name="T36" fmla="*/ 1249 w 3188"/>
                <a:gd name="T37" fmla="*/ 0 h 2024"/>
                <a:gd name="T38" fmla="*/ 1466 w 3188"/>
                <a:gd name="T39" fmla="*/ 292 h 2024"/>
                <a:gd name="T40" fmla="*/ 1475 w 3188"/>
                <a:gd name="T41" fmla="*/ 548 h 2024"/>
                <a:gd name="T42" fmla="*/ 1567 w 3188"/>
                <a:gd name="T43" fmla="*/ 630 h 2024"/>
                <a:gd name="T44" fmla="*/ 1795 w 3188"/>
                <a:gd name="T45" fmla="*/ 365 h 2024"/>
                <a:gd name="T46" fmla="*/ 2245 w 3188"/>
                <a:gd name="T47" fmla="*/ 150 h 2024"/>
                <a:gd name="T48" fmla="*/ 2618 w 3188"/>
                <a:gd name="T49" fmla="*/ 180 h 2024"/>
                <a:gd name="T50" fmla="*/ 3050 w 3188"/>
                <a:gd name="T51" fmla="*/ 150 h 2024"/>
                <a:gd name="T52" fmla="*/ 3140 w 3188"/>
                <a:gd name="T53" fmla="*/ 210 h 2024"/>
                <a:gd name="T54" fmla="*/ 2990 w 3188"/>
                <a:gd name="T55" fmla="*/ 210 h 2024"/>
                <a:gd name="T56" fmla="*/ 2834 w 3188"/>
                <a:gd name="T57" fmla="*/ 377 h 2024"/>
                <a:gd name="T58" fmla="*/ 2702 w 3188"/>
                <a:gd name="T59" fmla="*/ 648 h 2024"/>
                <a:gd name="T60" fmla="*/ 2582 w 3188"/>
                <a:gd name="T61" fmla="*/ 828 h 2024"/>
                <a:gd name="T62" fmla="*/ 2234 w 3188"/>
                <a:gd name="T63" fmla="*/ 1009 h 2024"/>
                <a:gd name="T64" fmla="*/ 1963 w 3188"/>
                <a:gd name="T65" fmla="*/ 1075 h 2024"/>
                <a:gd name="T66" fmla="*/ 2257 w 3188"/>
                <a:gd name="T67" fmla="*/ 1111 h 2024"/>
                <a:gd name="T68" fmla="*/ 2600 w 3188"/>
                <a:gd name="T69" fmla="*/ 1207 h 2024"/>
                <a:gd name="T70" fmla="*/ 2894 w 3188"/>
                <a:gd name="T71" fmla="*/ 1441 h 2024"/>
                <a:gd name="T72" fmla="*/ 3122 w 3188"/>
                <a:gd name="T73" fmla="*/ 1555 h 2024"/>
                <a:gd name="T74" fmla="*/ 3032 w 3188"/>
                <a:gd name="T75" fmla="*/ 1585 h 2024"/>
                <a:gd name="T76" fmla="*/ 3008 w 3188"/>
                <a:gd name="T77" fmla="*/ 1591 h 2024"/>
                <a:gd name="T78" fmla="*/ 2960 w 3188"/>
                <a:gd name="T79" fmla="*/ 1597 h 2024"/>
                <a:gd name="T80" fmla="*/ 2882 w 3188"/>
                <a:gd name="T81" fmla="*/ 1609 h 2024"/>
                <a:gd name="T82" fmla="*/ 2846 w 3188"/>
                <a:gd name="T83" fmla="*/ 1609 h 2024"/>
                <a:gd name="T84" fmla="*/ 2774 w 3188"/>
                <a:gd name="T85" fmla="*/ 1615 h 2024"/>
                <a:gd name="T86" fmla="*/ 2726 w 3188"/>
                <a:gd name="T87" fmla="*/ 1621 h 2024"/>
                <a:gd name="T88" fmla="*/ 2708 w 3188"/>
                <a:gd name="T89" fmla="*/ 1621 h 2024"/>
                <a:gd name="T90" fmla="*/ 2594 w 3188"/>
                <a:gd name="T91" fmla="*/ 1657 h 2024"/>
                <a:gd name="T92" fmla="*/ 2533 w 3188"/>
                <a:gd name="T93" fmla="*/ 1663 h 2024"/>
                <a:gd name="T94" fmla="*/ 2444 w 3188"/>
                <a:gd name="T95" fmla="*/ 1675 h 2024"/>
                <a:gd name="T96" fmla="*/ 2378 w 3188"/>
                <a:gd name="T97" fmla="*/ 1687 h 2024"/>
                <a:gd name="T98" fmla="*/ 2360 w 3188"/>
                <a:gd name="T99" fmla="*/ 1705 h 2024"/>
                <a:gd name="T100" fmla="*/ 2305 w 3188"/>
                <a:gd name="T101" fmla="*/ 1687 h 2024"/>
                <a:gd name="T102" fmla="*/ 2263 w 3188"/>
                <a:gd name="T103" fmla="*/ 1663 h 2024"/>
                <a:gd name="T104" fmla="*/ 2017 w 3188"/>
                <a:gd name="T105" fmla="*/ 1585 h 2024"/>
                <a:gd name="T106" fmla="*/ 1711 w 3188"/>
                <a:gd name="T107" fmla="*/ 1453 h 2024"/>
                <a:gd name="T108" fmla="*/ 1880 w 3188"/>
                <a:gd name="T109" fmla="*/ 1844 h 2024"/>
                <a:gd name="T110" fmla="*/ 1771 w 3188"/>
                <a:gd name="T111" fmla="*/ 1922 h 2024"/>
                <a:gd name="T112" fmla="*/ 1531 w 3188"/>
                <a:gd name="T113" fmla="*/ 1753 h 2024"/>
                <a:gd name="T114" fmla="*/ 1411 w 3188"/>
                <a:gd name="T115" fmla="*/ 1477 h 2024"/>
                <a:gd name="T116" fmla="*/ 1219 w 3188"/>
                <a:gd name="T117" fmla="*/ 1291 h 2024"/>
                <a:gd name="T118" fmla="*/ 127 w 3188"/>
                <a:gd name="T119" fmla="*/ 2006 h 2024"/>
                <a:gd name="T120" fmla="*/ 865 w 3188"/>
                <a:gd name="T121" fmla="*/ 1429 h 202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close/>
                </a:path>
              </a:pathLst>
            </a:custGeom>
            <a:gradFill rotWithShape="0">
              <a:gsLst>
                <a:gs pos="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1232" name="Freeform 18"/>
            <p:cNvSpPr>
              <a:spLocks/>
            </p:cNvSpPr>
            <p:nvPr/>
          </p:nvSpPr>
          <p:spPr bwMode="hidden">
            <a:xfrm>
              <a:off x="1344" y="293"/>
              <a:ext cx="2144" cy="1787"/>
            </a:xfrm>
            <a:custGeom>
              <a:avLst/>
              <a:gdLst>
                <a:gd name="T0" fmla="*/ 318 w 2144"/>
                <a:gd name="T1" fmla="*/ 1078 h 1787"/>
                <a:gd name="T2" fmla="*/ 217 w 2144"/>
                <a:gd name="T3" fmla="*/ 928 h 1787"/>
                <a:gd name="T4" fmla="*/ 102 w 2144"/>
                <a:gd name="T5" fmla="*/ 808 h 1787"/>
                <a:gd name="T6" fmla="*/ 36 w 2144"/>
                <a:gd name="T7" fmla="*/ 742 h 1787"/>
                <a:gd name="T8" fmla="*/ 0 w 2144"/>
                <a:gd name="T9" fmla="*/ 700 h 1787"/>
                <a:gd name="T10" fmla="*/ 270 w 2144"/>
                <a:gd name="T11" fmla="*/ 958 h 1787"/>
                <a:gd name="T12" fmla="*/ 294 w 2144"/>
                <a:gd name="T13" fmla="*/ 1006 h 1787"/>
                <a:gd name="T14" fmla="*/ 367 w 2144"/>
                <a:gd name="T15" fmla="*/ 670 h 1787"/>
                <a:gd name="T16" fmla="*/ 379 w 2144"/>
                <a:gd name="T17" fmla="*/ 411 h 1787"/>
                <a:gd name="T18" fmla="*/ 347 w 2144"/>
                <a:gd name="T19" fmla="*/ 118 h 1787"/>
                <a:gd name="T20" fmla="*/ 393 w 2144"/>
                <a:gd name="T21" fmla="*/ 0 h 1787"/>
                <a:gd name="T22" fmla="*/ 397 w 2144"/>
                <a:gd name="T23" fmla="*/ 357 h 1787"/>
                <a:gd name="T24" fmla="*/ 421 w 2144"/>
                <a:gd name="T25" fmla="*/ 609 h 1787"/>
                <a:gd name="T26" fmla="*/ 385 w 2144"/>
                <a:gd name="T27" fmla="*/ 826 h 1787"/>
                <a:gd name="T28" fmla="*/ 385 w 2144"/>
                <a:gd name="T29" fmla="*/ 1036 h 1787"/>
                <a:gd name="T30" fmla="*/ 877 w 2144"/>
                <a:gd name="T31" fmla="*/ 784 h 1787"/>
                <a:gd name="T32" fmla="*/ 1309 w 2144"/>
                <a:gd name="T33" fmla="*/ 555 h 1787"/>
                <a:gd name="T34" fmla="*/ 1802 w 2144"/>
                <a:gd name="T35" fmla="*/ 249 h 1787"/>
                <a:gd name="T36" fmla="*/ 2096 w 2144"/>
                <a:gd name="T37" fmla="*/ 69 h 1787"/>
                <a:gd name="T38" fmla="*/ 1814 w 2144"/>
                <a:gd name="T39" fmla="*/ 279 h 1787"/>
                <a:gd name="T40" fmla="*/ 1453 w 2144"/>
                <a:gd name="T41" fmla="*/ 501 h 1787"/>
                <a:gd name="T42" fmla="*/ 1123 w 2144"/>
                <a:gd name="T43" fmla="*/ 700 h 1787"/>
                <a:gd name="T44" fmla="*/ 739 w 2144"/>
                <a:gd name="T45" fmla="*/ 898 h 1787"/>
                <a:gd name="T46" fmla="*/ 463 w 2144"/>
                <a:gd name="T47" fmla="*/ 1084 h 1787"/>
                <a:gd name="T48" fmla="*/ 817 w 2144"/>
                <a:gd name="T49" fmla="*/ 1193 h 1787"/>
                <a:gd name="T50" fmla="*/ 1285 w 2144"/>
                <a:gd name="T51" fmla="*/ 1187 h 1787"/>
                <a:gd name="T52" fmla="*/ 1916 w 2144"/>
                <a:gd name="T53" fmla="*/ 1396 h 1787"/>
                <a:gd name="T54" fmla="*/ 2144 w 2144"/>
                <a:gd name="T55" fmla="*/ 1420 h 1787"/>
                <a:gd name="T56" fmla="*/ 1814 w 2144"/>
                <a:gd name="T57" fmla="*/ 1408 h 1787"/>
                <a:gd name="T58" fmla="*/ 1435 w 2144"/>
                <a:gd name="T59" fmla="*/ 1288 h 1787"/>
                <a:gd name="T60" fmla="*/ 1219 w 2144"/>
                <a:gd name="T61" fmla="*/ 1229 h 1787"/>
                <a:gd name="T62" fmla="*/ 799 w 2144"/>
                <a:gd name="T63" fmla="*/ 1223 h 1787"/>
                <a:gd name="T64" fmla="*/ 505 w 2144"/>
                <a:gd name="T65" fmla="*/ 1145 h 1787"/>
                <a:gd name="T66" fmla="*/ 733 w 2144"/>
                <a:gd name="T67" fmla="*/ 1378 h 1787"/>
                <a:gd name="T68" fmla="*/ 877 w 2144"/>
                <a:gd name="T69" fmla="*/ 1619 h 1787"/>
                <a:gd name="T70" fmla="*/ 1009 w 2144"/>
                <a:gd name="T71" fmla="*/ 1787 h 1787"/>
                <a:gd name="T72" fmla="*/ 817 w 2144"/>
                <a:gd name="T73" fmla="*/ 1607 h 1787"/>
                <a:gd name="T74" fmla="*/ 673 w 2144"/>
                <a:gd name="T75" fmla="*/ 1372 h 1787"/>
                <a:gd name="T76" fmla="*/ 415 w 2144"/>
                <a:gd name="T77" fmla="*/ 1109 h 1787"/>
                <a:gd name="T78" fmla="*/ 318 w 2144"/>
                <a:gd name="T79" fmla="*/ 1078 h 1787"/>
                <a:gd name="T80" fmla="*/ 318 w 2144"/>
                <a:gd name="T81" fmla="*/ 1078 h 178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161811" name="Freeform 19"/>
            <p:cNvSpPr>
              <a:spLocks/>
            </p:cNvSpPr>
            <p:nvPr/>
          </p:nvSpPr>
          <p:spPr bwMode="hidden">
            <a:xfrm>
              <a:off x="2932" y="1728"/>
              <a:ext cx="2828" cy="2366"/>
            </a:xfrm>
            <a:custGeom>
              <a:avLst/>
              <a:gdLst>
                <a:gd name="T0" fmla="*/ 1814 w 2828"/>
                <a:gd name="T1" fmla="*/ 606 h 2366"/>
                <a:gd name="T2" fmla="*/ 1615 w 2828"/>
                <a:gd name="T3" fmla="*/ 252 h 2366"/>
                <a:gd name="T4" fmla="*/ 1345 w 2828"/>
                <a:gd name="T5" fmla="*/ 132 h 2366"/>
                <a:gd name="T6" fmla="*/ 1381 w 2828"/>
                <a:gd name="T7" fmla="*/ 492 h 2366"/>
                <a:gd name="T8" fmla="*/ 955 w 2828"/>
                <a:gd name="T9" fmla="*/ 221 h 2366"/>
                <a:gd name="T10" fmla="*/ 877 w 2828"/>
                <a:gd name="T11" fmla="*/ 161 h 2366"/>
                <a:gd name="T12" fmla="*/ 841 w 2828"/>
                <a:gd name="T13" fmla="*/ 167 h 2366"/>
                <a:gd name="T14" fmla="*/ 720 w 2828"/>
                <a:gd name="T15" fmla="*/ 161 h 2366"/>
                <a:gd name="T16" fmla="*/ 613 w 2828"/>
                <a:gd name="T17" fmla="*/ 144 h 2366"/>
                <a:gd name="T18" fmla="*/ 492 w 2828"/>
                <a:gd name="T19" fmla="*/ 161 h 2366"/>
                <a:gd name="T20" fmla="*/ 432 w 2828"/>
                <a:gd name="T21" fmla="*/ 150 h 2366"/>
                <a:gd name="T22" fmla="*/ 342 w 2828"/>
                <a:gd name="T23" fmla="*/ 138 h 2366"/>
                <a:gd name="T24" fmla="*/ 246 w 2828"/>
                <a:gd name="T25" fmla="*/ 126 h 2366"/>
                <a:gd name="T26" fmla="*/ 174 w 2828"/>
                <a:gd name="T27" fmla="*/ 114 h 2366"/>
                <a:gd name="T28" fmla="*/ 216 w 2828"/>
                <a:gd name="T29" fmla="*/ 240 h 2366"/>
                <a:gd name="T30" fmla="*/ 607 w 2828"/>
                <a:gd name="T31" fmla="*/ 588 h 2366"/>
                <a:gd name="T32" fmla="*/ 1177 w 2828"/>
                <a:gd name="T33" fmla="*/ 817 h 2366"/>
                <a:gd name="T34" fmla="*/ 972 w 2828"/>
                <a:gd name="T35" fmla="*/ 871 h 2366"/>
                <a:gd name="T36" fmla="*/ 492 w 2828"/>
                <a:gd name="T37" fmla="*/ 1111 h 2366"/>
                <a:gd name="T38" fmla="*/ 276 w 2828"/>
                <a:gd name="T39" fmla="*/ 1441 h 2366"/>
                <a:gd name="T40" fmla="*/ 42 w 2828"/>
                <a:gd name="T41" fmla="*/ 1441 h 2366"/>
                <a:gd name="T42" fmla="*/ 367 w 2828"/>
                <a:gd name="T43" fmla="*/ 1585 h 2366"/>
                <a:gd name="T44" fmla="*/ 949 w 2828"/>
                <a:gd name="T45" fmla="*/ 1712 h 2366"/>
                <a:gd name="T46" fmla="*/ 1519 w 2828"/>
                <a:gd name="T47" fmla="*/ 1537 h 2366"/>
                <a:gd name="T48" fmla="*/ 1735 w 2828"/>
                <a:gd name="T49" fmla="*/ 1513 h 2366"/>
                <a:gd name="T50" fmla="*/ 1723 w 2828"/>
                <a:gd name="T51" fmla="*/ 1802 h 2366"/>
                <a:gd name="T52" fmla="*/ 2042 w 2828"/>
                <a:gd name="T53" fmla="*/ 2229 h 2366"/>
                <a:gd name="T54" fmla="*/ 2191 w 2828"/>
                <a:gd name="T55" fmla="*/ 2133 h 2366"/>
                <a:gd name="T56" fmla="*/ 2270 w 2828"/>
                <a:gd name="T57" fmla="*/ 1970 h 2366"/>
                <a:gd name="T58" fmla="*/ 2233 w 2828"/>
                <a:gd name="T59" fmla="*/ 1573 h 2366"/>
                <a:gd name="T60" fmla="*/ 2294 w 2828"/>
                <a:gd name="T61" fmla="*/ 1483 h 2366"/>
                <a:gd name="T62" fmla="*/ 2588 w 2828"/>
                <a:gd name="T63" fmla="*/ 1688 h 2366"/>
                <a:gd name="T64" fmla="*/ 2695 w 2828"/>
                <a:gd name="T65" fmla="*/ 1682 h 2366"/>
                <a:gd name="T66" fmla="*/ 2588 w 2828"/>
                <a:gd name="T67" fmla="*/ 1543 h 2366"/>
                <a:gd name="T68" fmla="*/ 2510 w 2828"/>
                <a:gd name="T69" fmla="*/ 1357 h 2366"/>
                <a:gd name="T70" fmla="*/ 2354 w 2828"/>
                <a:gd name="T71" fmla="*/ 1184 h 2366"/>
                <a:gd name="T72" fmla="*/ 2102 w 2828"/>
                <a:gd name="T73" fmla="*/ 931 h 2366"/>
                <a:gd name="T74" fmla="*/ 2137 w 2828"/>
                <a:gd name="T75" fmla="*/ 907 h 2366"/>
                <a:gd name="T76" fmla="*/ 2215 w 2828"/>
                <a:gd name="T77" fmla="*/ 871 h 2366"/>
                <a:gd name="T78" fmla="*/ 2324 w 2828"/>
                <a:gd name="T79" fmla="*/ 817 h 2366"/>
                <a:gd name="T80" fmla="*/ 2372 w 2828"/>
                <a:gd name="T81" fmla="*/ 787 h 2366"/>
                <a:gd name="T82" fmla="*/ 2078 w 2828"/>
                <a:gd name="T83" fmla="*/ 865 h 2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234" name="Freeform 20"/>
            <p:cNvSpPr>
              <a:spLocks/>
            </p:cNvSpPr>
            <p:nvPr/>
          </p:nvSpPr>
          <p:spPr bwMode="hidden">
            <a:xfrm>
              <a:off x="3160" y="1860"/>
              <a:ext cx="2162" cy="1934"/>
            </a:xfrm>
            <a:custGeom>
              <a:avLst/>
              <a:gdLst>
                <a:gd name="T0" fmla="*/ 1850 w 2153"/>
                <a:gd name="T1" fmla="*/ 853 h 1930"/>
                <a:gd name="T2" fmla="*/ 1945 w 2153"/>
                <a:gd name="T3" fmla="*/ 1021 h 1930"/>
                <a:gd name="T4" fmla="*/ 2060 w 2153"/>
                <a:gd name="T5" fmla="*/ 1170 h 1930"/>
                <a:gd name="T6" fmla="*/ 2126 w 2153"/>
                <a:gd name="T7" fmla="*/ 1249 h 1930"/>
                <a:gd name="T8" fmla="*/ 2162 w 2153"/>
                <a:gd name="T9" fmla="*/ 1297 h 1930"/>
                <a:gd name="T10" fmla="*/ 1897 w 2153"/>
                <a:gd name="T11" fmla="*/ 979 h 1930"/>
                <a:gd name="T12" fmla="*/ 1868 w 2153"/>
                <a:gd name="T13" fmla="*/ 931 h 1930"/>
                <a:gd name="T14" fmla="*/ 1789 w 2153"/>
                <a:gd name="T15" fmla="*/ 1243 h 1930"/>
                <a:gd name="T16" fmla="*/ 1777 w 2153"/>
                <a:gd name="T17" fmla="*/ 1489 h 1930"/>
                <a:gd name="T18" fmla="*/ 1826 w 2153"/>
                <a:gd name="T19" fmla="*/ 1910 h 1930"/>
                <a:gd name="T20" fmla="*/ 1795 w 2153"/>
                <a:gd name="T21" fmla="*/ 1934 h 1930"/>
                <a:gd name="T22" fmla="*/ 1753 w 2153"/>
                <a:gd name="T23" fmla="*/ 1537 h 1930"/>
                <a:gd name="T24" fmla="*/ 1735 w 2153"/>
                <a:gd name="T25" fmla="*/ 1291 h 1930"/>
                <a:gd name="T26" fmla="*/ 1771 w 2153"/>
                <a:gd name="T27" fmla="*/ 1087 h 1930"/>
                <a:gd name="T28" fmla="*/ 1777 w 2153"/>
                <a:gd name="T29" fmla="*/ 877 h 1930"/>
                <a:gd name="T30" fmla="*/ 1273 w 2153"/>
                <a:gd name="T31" fmla="*/ 1009 h 1930"/>
                <a:gd name="T32" fmla="*/ 828 w 2153"/>
                <a:gd name="T33" fmla="*/ 1134 h 1930"/>
                <a:gd name="T34" fmla="*/ 324 w 2153"/>
                <a:gd name="T35" fmla="*/ 1315 h 1930"/>
                <a:gd name="T36" fmla="*/ 18 w 2153"/>
                <a:gd name="T37" fmla="*/ 1423 h 1930"/>
                <a:gd name="T38" fmla="*/ 312 w 2153"/>
                <a:gd name="T39" fmla="*/ 1285 h 1930"/>
                <a:gd name="T40" fmla="*/ 685 w 2153"/>
                <a:gd name="T41" fmla="*/ 1146 h 1930"/>
                <a:gd name="T42" fmla="*/ 1026 w 2153"/>
                <a:gd name="T43" fmla="*/ 1039 h 1930"/>
                <a:gd name="T44" fmla="*/ 1417 w 2153"/>
                <a:gd name="T45" fmla="*/ 931 h 1930"/>
                <a:gd name="T46" fmla="*/ 1699 w 2153"/>
                <a:gd name="T47" fmla="*/ 817 h 1930"/>
                <a:gd name="T48" fmla="*/ 1339 w 2153"/>
                <a:gd name="T49" fmla="*/ 624 h 1930"/>
                <a:gd name="T50" fmla="*/ 865 w 2153"/>
                <a:gd name="T51" fmla="*/ 516 h 1930"/>
                <a:gd name="T52" fmla="*/ 228 w 2153"/>
                <a:gd name="T53" fmla="*/ 161 h 1930"/>
                <a:gd name="T54" fmla="*/ 0 w 2153"/>
                <a:gd name="T55" fmla="*/ 83 h 1930"/>
                <a:gd name="T56" fmla="*/ 330 w 2153"/>
                <a:gd name="T57" fmla="*/ 179 h 1930"/>
                <a:gd name="T58" fmla="*/ 715 w 2153"/>
                <a:gd name="T59" fmla="*/ 384 h 1930"/>
                <a:gd name="T60" fmla="*/ 937 w 2153"/>
                <a:gd name="T61" fmla="*/ 492 h 1930"/>
                <a:gd name="T62" fmla="*/ 1357 w 2153"/>
                <a:gd name="T63" fmla="*/ 594 h 1930"/>
                <a:gd name="T64" fmla="*/ 1657 w 2153"/>
                <a:gd name="T65" fmla="*/ 745 h 1930"/>
                <a:gd name="T66" fmla="*/ 1429 w 2153"/>
                <a:gd name="T67" fmla="*/ 462 h 1930"/>
                <a:gd name="T68" fmla="*/ 1291 w 2153"/>
                <a:gd name="T69" fmla="*/ 191 h 1930"/>
                <a:gd name="T70" fmla="*/ 1159 w 2153"/>
                <a:gd name="T71" fmla="*/ 0 h 1930"/>
                <a:gd name="T72" fmla="*/ 1345 w 2153"/>
                <a:gd name="T73" fmla="*/ 215 h 1930"/>
                <a:gd name="T74" fmla="*/ 1495 w 2153"/>
                <a:gd name="T75" fmla="*/ 486 h 1930"/>
                <a:gd name="T76" fmla="*/ 1753 w 2153"/>
                <a:gd name="T77" fmla="*/ 805 h 1930"/>
                <a:gd name="T78" fmla="*/ 1850 w 2153"/>
                <a:gd name="T79" fmla="*/ 853 h 1930"/>
                <a:gd name="T80" fmla="*/ 1850 w 2153"/>
                <a:gd name="T81" fmla="*/ 853 h 193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grpSp>
      <p:sp>
        <p:nvSpPr>
          <p:cNvPr id="161813" name="Rectangle 21"/>
          <p:cNvSpPr>
            <a:spLocks noGrp="1" noChangeArrowheads="1"/>
          </p:cNvSpPr>
          <p:nvPr>
            <p:ph type="title"/>
          </p:nvPr>
        </p:nvSpPr>
        <p:spPr bwMode="auto">
          <a:xfrm>
            <a:off x="457200" y="277813"/>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61814" name="Rectangle 22"/>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61815" name="Rectangle 23"/>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effectLst>
                  <a:outerShdw blurRad="38100" dist="38100" dir="2700000" algn="tl">
                    <a:srgbClr val="000000"/>
                  </a:outerShdw>
                </a:effectLst>
              </a:defRPr>
            </a:lvl1pPr>
          </a:lstStyle>
          <a:p>
            <a:pPr>
              <a:defRPr/>
            </a:pPr>
            <a:endParaRPr lang="en-US"/>
          </a:p>
        </p:txBody>
      </p:sp>
      <p:sp>
        <p:nvSpPr>
          <p:cNvPr id="161816" name="Rectangle 24"/>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effectLst>
                  <a:outerShdw blurRad="38100" dist="38100" dir="2700000" algn="tl">
                    <a:srgbClr val="000000"/>
                  </a:outerShdw>
                </a:effectLst>
              </a:defRPr>
            </a:lvl1pPr>
          </a:lstStyle>
          <a:p>
            <a:pPr>
              <a:defRPr/>
            </a:pPr>
            <a:endParaRPr lang="en-US"/>
          </a:p>
        </p:txBody>
      </p:sp>
      <p:sp>
        <p:nvSpPr>
          <p:cNvPr id="161817" name="Rectangle 25"/>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effectLst>
                  <a:outerShdw blurRad="38100" dist="38100" dir="2700000" algn="tl">
                    <a:srgbClr val="000000"/>
                  </a:outerShdw>
                </a:effectLst>
              </a:defRPr>
            </a:lvl1pPr>
          </a:lstStyle>
          <a:p>
            <a:pPr>
              <a:defRPr/>
            </a:pPr>
            <a:fld id="{4D4F4737-49CC-4BA4-9804-343CA399CAD1}" type="slidenum">
              <a:rPr lang="en-US"/>
              <a:pPr>
                <a:defRPr/>
              </a:pPr>
              <a:t>‹#›</a:t>
            </a:fld>
            <a:endParaRPr lang="en-US"/>
          </a:p>
        </p:txBody>
      </p:sp>
      <p:grpSp>
        <p:nvGrpSpPr>
          <p:cNvPr id="1032" name="Group 26"/>
          <p:cNvGrpSpPr>
            <a:grpSpLocks/>
          </p:cNvGrpSpPr>
          <p:nvPr userDrawn="1"/>
        </p:nvGrpSpPr>
        <p:grpSpPr bwMode="auto">
          <a:xfrm>
            <a:off x="7318375" y="90488"/>
            <a:ext cx="2133600" cy="1911350"/>
            <a:chOff x="4610" y="57"/>
            <a:chExt cx="1344" cy="1204"/>
          </a:xfrm>
        </p:grpSpPr>
        <p:grpSp>
          <p:nvGrpSpPr>
            <p:cNvPr id="1205" name="Group 27"/>
            <p:cNvGrpSpPr>
              <a:grpSpLocks/>
            </p:cNvGrpSpPr>
            <p:nvPr userDrawn="1"/>
          </p:nvGrpSpPr>
          <p:grpSpPr bwMode="auto">
            <a:xfrm>
              <a:off x="4610" y="57"/>
              <a:ext cx="1344" cy="1204"/>
              <a:chOff x="4610" y="57"/>
              <a:chExt cx="1344" cy="1204"/>
            </a:xfrm>
          </p:grpSpPr>
          <p:sp>
            <p:nvSpPr>
              <p:cNvPr id="1207" name="Freeform 28"/>
              <p:cNvSpPr>
                <a:spLocks/>
              </p:cNvSpPr>
              <p:nvPr userDrawn="1"/>
            </p:nvSpPr>
            <p:spPr bwMode="auto">
              <a:xfrm rot="-3172564">
                <a:off x="5430" y="1086"/>
                <a:ext cx="62" cy="288"/>
              </a:xfrm>
              <a:custGeom>
                <a:avLst/>
                <a:gdLst>
                  <a:gd name="T0" fmla="*/ 31 w 245"/>
                  <a:gd name="T1" fmla="*/ 3 h 806"/>
                  <a:gd name="T2" fmla="*/ 33 w 245"/>
                  <a:gd name="T3" fmla="*/ 122 h 806"/>
                  <a:gd name="T4" fmla="*/ 0 w 245"/>
                  <a:gd name="T5" fmla="*/ 288 h 806"/>
                  <a:gd name="T6" fmla="*/ 20 w 245"/>
                  <a:gd name="T7" fmla="*/ 282 h 806"/>
                  <a:gd name="T8" fmla="*/ 55 w 245"/>
                  <a:gd name="T9" fmla="*/ 134 h 806"/>
                  <a:gd name="T10" fmla="*/ 62 w 245"/>
                  <a:gd name="T11" fmla="*/ 0 h 806"/>
                  <a:gd name="T12" fmla="*/ 31 w 245"/>
                  <a:gd name="T13" fmla="*/ 3 h 806"/>
                  <a:gd name="T14" fmla="*/ 31 w 245"/>
                  <a:gd name="T15" fmla="*/ 3 h 80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45" h="806">
                    <a:moveTo>
                      <a:pt x="123" y="9"/>
                    </a:moveTo>
                    <a:lnTo>
                      <a:pt x="131" y="342"/>
                    </a:lnTo>
                    <a:lnTo>
                      <a:pt x="0" y="806"/>
                    </a:lnTo>
                    <a:lnTo>
                      <a:pt x="79" y="789"/>
                    </a:lnTo>
                    <a:lnTo>
                      <a:pt x="218" y="376"/>
                    </a:lnTo>
                    <a:lnTo>
                      <a:pt x="245" y="0"/>
                    </a:lnTo>
                    <a:lnTo>
                      <a:pt x="123" y="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grpSp>
            <p:nvGrpSpPr>
              <p:cNvPr id="1208" name="Group 29"/>
              <p:cNvGrpSpPr>
                <a:grpSpLocks/>
              </p:cNvGrpSpPr>
              <p:nvPr userDrawn="1"/>
            </p:nvGrpSpPr>
            <p:grpSpPr bwMode="auto">
              <a:xfrm>
                <a:off x="4610" y="57"/>
                <a:ext cx="1344" cy="985"/>
                <a:chOff x="4610" y="57"/>
                <a:chExt cx="1344" cy="985"/>
              </a:xfrm>
            </p:grpSpPr>
            <p:sp>
              <p:nvSpPr>
                <p:cNvPr id="1209" name="Freeform 30"/>
                <p:cNvSpPr>
                  <a:spLocks/>
                </p:cNvSpPr>
                <p:nvPr userDrawn="1"/>
              </p:nvSpPr>
              <p:spPr bwMode="auto">
                <a:xfrm rot="-3172564">
                  <a:off x="4966" y="71"/>
                  <a:ext cx="153" cy="125"/>
                </a:xfrm>
                <a:custGeom>
                  <a:avLst/>
                  <a:gdLst>
                    <a:gd name="T0" fmla="*/ 0 w 604"/>
                    <a:gd name="T1" fmla="*/ 0 h 349"/>
                    <a:gd name="T2" fmla="*/ 75 w 604"/>
                    <a:gd name="T3" fmla="*/ 66 h 349"/>
                    <a:gd name="T4" fmla="*/ 127 w 604"/>
                    <a:gd name="T5" fmla="*/ 125 h 349"/>
                    <a:gd name="T6" fmla="*/ 153 w 604"/>
                    <a:gd name="T7" fmla="*/ 50 h 349"/>
                    <a:gd name="T8" fmla="*/ 91 w 604"/>
                    <a:gd name="T9" fmla="*/ 3 h 349"/>
                    <a:gd name="T10" fmla="*/ 118 w 604"/>
                    <a:gd name="T11" fmla="*/ 66 h 349"/>
                    <a:gd name="T12" fmla="*/ 33 w 604"/>
                    <a:gd name="T13" fmla="*/ 6 h 349"/>
                    <a:gd name="T14" fmla="*/ 0 w 604"/>
                    <a:gd name="T15" fmla="*/ 0 h 349"/>
                    <a:gd name="T16" fmla="*/ 0 w 604"/>
                    <a:gd name="T17" fmla="*/ 0 h 34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04" h="349">
                      <a:moveTo>
                        <a:pt x="0" y="0"/>
                      </a:moveTo>
                      <a:lnTo>
                        <a:pt x="298" y="184"/>
                      </a:lnTo>
                      <a:lnTo>
                        <a:pt x="500" y="349"/>
                      </a:lnTo>
                      <a:lnTo>
                        <a:pt x="604" y="140"/>
                      </a:lnTo>
                      <a:lnTo>
                        <a:pt x="359" y="9"/>
                      </a:lnTo>
                      <a:lnTo>
                        <a:pt x="464" y="184"/>
                      </a:lnTo>
                      <a:lnTo>
                        <a:pt x="131" y="17"/>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1210" name="Freeform 31"/>
                <p:cNvSpPr>
                  <a:spLocks/>
                </p:cNvSpPr>
                <p:nvPr userDrawn="1"/>
              </p:nvSpPr>
              <p:spPr bwMode="auto">
                <a:xfrm rot="-3172564">
                  <a:off x="5048" y="332"/>
                  <a:ext cx="269" cy="438"/>
                </a:xfrm>
                <a:custGeom>
                  <a:avLst/>
                  <a:gdLst>
                    <a:gd name="T0" fmla="*/ 187 w 1064"/>
                    <a:gd name="T1" fmla="*/ 46 h 1230"/>
                    <a:gd name="T2" fmla="*/ 123 w 1064"/>
                    <a:gd name="T3" fmla="*/ 125 h 1230"/>
                    <a:gd name="T4" fmla="*/ 41 w 1064"/>
                    <a:gd name="T5" fmla="*/ 271 h 1230"/>
                    <a:gd name="T6" fmla="*/ 0 w 1064"/>
                    <a:gd name="T7" fmla="*/ 392 h 1230"/>
                    <a:gd name="T8" fmla="*/ 15 w 1064"/>
                    <a:gd name="T9" fmla="*/ 438 h 1230"/>
                    <a:gd name="T10" fmla="*/ 66 w 1064"/>
                    <a:gd name="T11" fmla="*/ 428 h 1230"/>
                    <a:gd name="T12" fmla="*/ 146 w 1064"/>
                    <a:gd name="T13" fmla="*/ 325 h 1230"/>
                    <a:gd name="T14" fmla="*/ 221 w 1064"/>
                    <a:gd name="T15" fmla="*/ 190 h 1230"/>
                    <a:gd name="T16" fmla="*/ 261 w 1064"/>
                    <a:gd name="T17" fmla="*/ 96 h 1230"/>
                    <a:gd name="T18" fmla="*/ 269 w 1064"/>
                    <a:gd name="T19" fmla="*/ 30 h 1230"/>
                    <a:gd name="T20" fmla="*/ 247 w 1064"/>
                    <a:gd name="T21" fmla="*/ 0 h 1230"/>
                    <a:gd name="T22" fmla="*/ 211 w 1064"/>
                    <a:gd name="T23" fmla="*/ 23 h 1230"/>
                    <a:gd name="T24" fmla="*/ 245 w 1064"/>
                    <a:gd name="T25" fmla="*/ 38 h 1230"/>
                    <a:gd name="T26" fmla="*/ 221 w 1064"/>
                    <a:gd name="T27" fmla="*/ 125 h 1230"/>
                    <a:gd name="T28" fmla="*/ 174 w 1064"/>
                    <a:gd name="T29" fmla="*/ 234 h 1230"/>
                    <a:gd name="T30" fmla="*/ 88 w 1064"/>
                    <a:gd name="T31" fmla="*/ 359 h 1230"/>
                    <a:gd name="T32" fmla="*/ 29 w 1064"/>
                    <a:gd name="T33" fmla="*/ 397 h 1230"/>
                    <a:gd name="T34" fmla="*/ 34 w 1064"/>
                    <a:gd name="T35" fmla="*/ 336 h 1230"/>
                    <a:gd name="T36" fmla="*/ 110 w 1064"/>
                    <a:gd name="T37" fmla="*/ 179 h 1230"/>
                    <a:gd name="T38" fmla="*/ 210 w 1064"/>
                    <a:gd name="T39" fmla="*/ 42 h 1230"/>
                    <a:gd name="T40" fmla="*/ 187 w 1064"/>
                    <a:gd name="T41" fmla="*/ 46 h 1230"/>
                    <a:gd name="T42" fmla="*/ 187 w 1064"/>
                    <a:gd name="T43" fmla="*/ 46 h 123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1211" name="Freeform 32"/>
                <p:cNvSpPr>
                  <a:spLocks/>
                </p:cNvSpPr>
                <p:nvPr userDrawn="1"/>
              </p:nvSpPr>
              <p:spPr bwMode="auto">
                <a:xfrm rot="-3172564">
                  <a:off x="4858" y="182"/>
                  <a:ext cx="505" cy="898"/>
                </a:xfrm>
                <a:custGeom>
                  <a:avLst/>
                  <a:gdLst>
                    <a:gd name="T0" fmla="*/ 490 w 2002"/>
                    <a:gd name="T1" fmla="*/ 0 h 2521"/>
                    <a:gd name="T2" fmla="*/ 0 w 2002"/>
                    <a:gd name="T3" fmla="*/ 898 h 2521"/>
                    <a:gd name="T4" fmla="*/ 48 w 2002"/>
                    <a:gd name="T5" fmla="*/ 873 h 2521"/>
                    <a:gd name="T6" fmla="*/ 505 w 2002"/>
                    <a:gd name="T7" fmla="*/ 22 h 2521"/>
                    <a:gd name="T8" fmla="*/ 490 w 2002"/>
                    <a:gd name="T9" fmla="*/ 0 h 2521"/>
                    <a:gd name="T10" fmla="*/ 490 w 2002"/>
                    <a:gd name="T11" fmla="*/ 0 h 25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02" h="2521">
                      <a:moveTo>
                        <a:pt x="1941" y="0"/>
                      </a:moveTo>
                      <a:lnTo>
                        <a:pt x="0" y="2521"/>
                      </a:lnTo>
                      <a:lnTo>
                        <a:pt x="192" y="2450"/>
                      </a:lnTo>
                      <a:lnTo>
                        <a:pt x="2002" y="61"/>
                      </a:lnTo>
                      <a:lnTo>
                        <a:pt x="1941"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1212" name="Freeform 33"/>
                <p:cNvSpPr>
                  <a:spLocks/>
                </p:cNvSpPr>
                <p:nvPr userDrawn="1"/>
              </p:nvSpPr>
              <p:spPr bwMode="auto">
                <a:xfrm rot="-3172564">
                  <a:off x="4903" y="-19"/>
                  <a:ext cx="758" cy="1344"/>
                </a:xfrm>
                <a:custGeom>
                  <a:avLst/>
                  <a:gdLst>
                    <a:gd name="T0" fmla="*/ 24 w 3007"/>
                    <a:gd name="T1" fmla="*/ 1014 h 3771"/>
                    <a:gd name="T2" fmla="*/ 99 w 3007"/>
                    <a:gd name="T3" fmla="*/ 1010 h 3771"/>
                    <a:gd name="T4" fmla="*/ 207 w 3007"/>
                    <a:gd name="T5" fmla="*/ 1072 h 3771"/>
                    <a:gd name="T6" fmla="*/ 172 w 3007"/>
                    <a:gd name="T7" fmla="*/ 1004 h 3771"/>
                    <a:gd name="T8" fmla="*/ 93 w 3007"/>
                    <a:gd name="T9" fmla="*/ 963 h 3771"/>
                    <a:gd name="T10" fmla="*/ 161 w 3007"/>
                    <a:gd name="T11" fmla="*/ 969 h 3771"/>
                    <a:gd name="T12" fmla="*/ 247 w 3007"/>
                    <a:gd name="T13" fmla="*/ 1023 h 3771"/>
                    <a:gd name="T14" fmla="*/ 721 w 3007"/>
                    <a:gd name="T15" fmla="*/ 150 h 3771"/>
                    <a:gd name="T16" fmla="*/ 650 w 3007"/>
                    <a:gd name="T17" fmla="*/ 53 h 3771"/>
                    <a:gd name="T18" fmla="*/ 582 w 3007"/>
                    <a:gd name="T19" fmla="*/ 0 h 3771"/>
                    <a:gd name="T20" fmla="*/ 679 w 3007"/>
                    <a:gd name="T21" fmla="*/ 28 h 3771"/>
                    <a:gd name="T22" fmla="*/ 758 w 3007"/>
                    <a:gd name="T23" fmla="*/ 153 h 3771"/>
                    <a:gd name="T24" fmla="*/ 209 w 3007"/>
                    <a:gd name="T25" fmla="*/ 1167 h 3771"/>
                    <a:gd name="T26" fmla="*/ 121 w 3007"/>
                    <a:gd name="T27" fmla="*/ 1216 h 3771"/>
                    <a:gd name="T28" fmla="*/ 26 w 3007"/>
                    <a:gd name="T29" fmla="*/ 1344 h 3771"/>
                    <a:gd name="T30" fmla="*/ 0 w 3007"/>
                    <a:gd name="T31" fmla="*/ 1307 h 3771"/>
                    <a:gd name="T32" fmla="*/ 33 w 3007"/>
                    <a:gd name="T33" fmla="*/ 1294 h 3771"/>
                    <a:gd name="T34" fmla="*/ 95 w 3007"/>
                    <a:gd name="T35" fmla="*/ 1206 h 3771"/>
                    <a:gd name="T36" fmla="*/ 42 w 3007"/>
                    <a:gd name="T37" fmla="*/ 1167 h 3771"/>
                    <a:gd name="T38" fmla="*/ 42 w 3007"/>
                    <a:gd name="T39" fmla="*/ 1132 h 3771"/>
                    <a:gd name="T40" fmla="*/ 104 w 3007"/>
                    <a:gd name="T41" fmla="*/ 1175 h 3771"/>
                    <a:gd name="T42" fmla="*/ 104 w 3007"/>
                    <a:gd name="T43" fmla="*/ 1136 h 3771"/>
                    <a:gd name="T44" fmla="*/ 152 w 3007"/>
                    <a:gd name="T45" fmla="*/ 1148 h 3771"/>
                    <a:gd name="T46" fmla="*/ 108 w 3007"/>
                    <a:gd name="T47" fmla="*/ 1097 h 3771"/>
                    <a:gd name="T48" fmla="*/ 159 w 3007"/>
                    <a:gd name="T49" fmla="*/ 1091 h 3771"/>
                    <a:gd name="T50" fmla="*/ 24 w 3007"/>
                    <a:gd name="T51" fmla="*/ 1014 h 3771"/>
                    <a:gd name="T52" fmla="*/ 24 w 3007"/>
                    <a:gd name="T53" fmla="*/ 1014 h 37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1213" name="Freeform 34"/>
                <p:cNvSpPr>
                  <a:spLocks/>
                </p:cNvSpPr>
                <p:nvPr userDrawn="1"/>
              </p:nvSpPr>
              <p:spPr bwMode="auto">
                <a:xfrm rot="-3172564">
                  <a:off x="5297" y="897"/>
                  <a:ext cx="169" cy="122"/>
                </a:xfrm>
                <a:custGeom>
                  <a:avLst/>
                  <a:gdLst>
                    <a:gd name="T0" fmla="*/ 0 w 673"/>
                    <a:gd name="T1" fmla="*/ 29 h 342"/>
                    <a:gd name="T2" fmla="*/ 64 w 673"/>
                    <a:gd name="T3" fmla="*/ 38 h 342"/>
                    <a:gd name="T4" fmla="*/ 160 w 673"/>
                    <a:gd name="T5" fmla="*/ 122 h 342"/>
                    <a:gd name="T6" fmla="*/ 169 w 673"/>
                    <a:gd name="T7" fmla="*/ 103 h 342"/>
                    <a:gd name="T8" fmla="*/ 112 w 673"/>
                    <a:gd name="T9" fmla="*/ 41 h 342"/>
                    <a:gd name="T10" fmla="*/ 7 w 673"/>
                    <a:gd name="T11" fmla="*/ 0 h 342"/>
                    <a:gd name="T12" fmla="*/ 0 w 673"/>
                    <a:gd name="T13" fmla="*/ 29 h 342"/>
                    <a:gd name="T14" fmla="*/ 0 w 673"/>
                    <a:gd name="T15" fmla="*/ 29 h 34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73" h="342">
                      <a:moveTo>
                        <a:pt x="0" y="80"/>
                      </a:moveTo>
                      <a:lnTo>
                        <a:pt x="255" y="106"/>
                      </a:lnTo>
                      <a:lnTo>
                        <a:pt x="639" y="342"/>
                      </a:lnTo>
                      <a:lnTo>
                        <a:pt x="673" y="289"/>
                      </a:lnTo>
                      <a:lnTo>
                        <a:pt x="447" y="114"/>
                      </a:lnTo>
                      <a:lnTo>
                        <a:pt x="26" y="0"/>
                      </a:lnTo>
                      <a:lnTo>
                        <a:pt x="0" y="8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1214" name="Freeform 35"/>
                <p:cNvSpPr>
                  <a:spLocks/>
                </p:cNvSpPr>
                <p:nvPr userDrawn="1"/>
              </p:nvSpPr>
              <p:spPr bwMode="auto">
                <a:xfrm rot="-3172564">
                  <a:off x="5253" y="806"/>
                  <a:ext cx="181" cy="144"/>
                </a:xfrm>
                <a:custGeom>
                  <a:avLst/>
                  <a:gdLst>
                    <a:gd name="T0" fmla="*/ 0 w 716"/>
                    <a:gd name="T1" fmla="*/ 28 h 403"/>
                    <a:gd name="T2" fmla="*/ 86 w 716"/>
                    <a:gd name="T3" fmla="*/ 53 h 403"/>
                    <a:gd name="T4" fmla="*/ 161 w 716"/>
                    <a:gd name="T5" fmla="*/ 144 h 403"/>
                    <a:gd name="T6" fmla="*/ 181 w 716"/>
                    <a:gd name="T7" fmla="*/ 106 h 403"/>
                    <a:gd name="T8" fmla="*/ 106 w 716"/>
                    <a:gd name="T9" fmla="*/ 41 h 403"/>
                    <a:gd name="T10" fmla="*/ 18 w 716"/>
                    <a:gd name="T11" fmla="*/ 0 h 403"/>
                    <a:gd name="T12" fmla="*/ 0 w 716"/>
                    <a:gd name="T13" fmla="*/ 28 h 403"/>
                    <a:gd name="T14" fmla="*/ 0 w 716"/>
                    <a:gd name="T15" fmla="*/ 28 h 40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16" h="403">
                      <a:moveTo>
                        <a:pt x="0" y="78"/>
                      </a:moveTo>
                      <a:lnTo>
                        <a:pt x="340" y="148"/>
                      </a:lnTo>
                      <a:lnTo>
                        <a:pt x="638" y="403"/>
                      </a:lnTo>
                      <a:lnTo>
                        <a:pt x="716" y="296"/>
                      </a:lnTo>
                      <a:lnTo>
                        <a:pt x="420" y="114"/>
                      </a:lnTo>
                      <a:lnTo>
                        <a:pt x="70" y="0"/>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1215" name="Freeform 36"/>
                <p:cNvSpPr>
                  <a:spLocks/>
                </p:cNvSpPr>
                <p:nvPr userDrawn="1"/>
              </p:nvSpPr>
              <p:spPr bwMode="auto">
                <a:xfrm rot="-3172564">
                  <a:off x="4985" y="210"/>
                  <a:ext cx="181" cy="147"/>
                </a:xfrm>
                <a:custGeom>
                  <a:avLst/>
                  <a:gdLst>
                    <a:gd name="T0" fmla="*/ 0 w 717"/>
                    <a:gd name="T1" fmla="*/ 28 h 411"/>
                    <a:gd name="T2" fmla="*/ 80 w 717"/>
                    <a:gd name="T3" fmla="*/ 50 h 411"/>
                    <a:gd name="T4" fmla="*/ 164 w 717"/>
                    <a:gd name="T5" fmla="*/ 147 h 411"/>
                    <a:gd name="T6" fmla="*/ 181 w 717"/>
                    <a:gd name="T7" fmla="*/ 112 h 411"/>
                    <a:gd name="T8" fmla="*/ 99 w 717"/>
                    <a:gd name="T9" fmla="*/ 31 h 411"/>
                    <a:gd name="T10" fmla="*/ 14 w 717"/>
                    <a:gd name="T11" fmla="*/ 0 h 411"/>
                    <a:gd name="T12" fmla="*/ 0 w 717"/>
                    <a:gd name="T13" fmla="*/ 28 h 411"/>
                    <a:gd name="T14" fmla="*/ 0 w 717"/>
                    <a:gd name="T15" fmla="*/ 28 h 4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17" h="411">
                      <a:moveTo>
                        <a:pt x="0" y="78"/>
                      </a:moveTo>
                      <a:lnTo>
                        <a:pt x="316" y="139"/>
                      </a:lnTo>
                      <a:lnTo>
                        <a:pt x="649" y="411"/>
                      </a:lnTo>
                      <a:lnTo>
                        <a:pt x="717" y="314"/>
                      </a:lnTo>
                      <a:lnTo>
                        <a:pt x="394" y="87"/>
                      </a:lnTo>
                      <a:lnTo>
                        <a:pt x="54" y="0"/>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1216" name="Freeform 37"/>
                <p:cNvSpPr>
                  <a:spLocks/>
                </p:cNvSpPr>
                <p:nvPr userDrawn="1"/>
              </p:nvSpPr>
              <p:spPr bwMode="auto">
                <a:xfrm rot="-3172564">
                  <a:off x="4948" y="142"/>
                  <a:ext cx="179" cy="138"/>
                </a:xfrm>
                <a:custGeom>
                  <a:avLst/>
                  <a:gdLst>
                    <a:gd name="T0" fmla="*/ 0 w 709"/>
                    <a:gd name="T1" fmla="*/ 31 h 386"/>
                    <a:gd name="T2" fmla="*/ 69 w 709"/>
                    <a:gd name="T3" fmla="*/ 47 h 386"/>
                    <a:gd name="T4" fmla="*/ 168 w 709"/>
                    <a:gd name="T5" fmla="*/ 138 h 386"/>
                    <a:gd name="T6" fmla="*/ 179 w 709"/>
                    <a:gd name="T7" fmla="*/ 110 h 386"/>
                    <a:gd name="T8" fmla="*/ 77 w 709"/>
                    <a:gd name="T9" fmla="*/ 19 h 386"/>
                    <a:gd name="T10" fmla="*/ 11 w 709"/>
                    <a:gd name="T11" fmla="*/ 0 h 386"/>
                    <a:gd name="T12" fmla="*/ 0 w 709"/>
                    <a:gd name="T13" fmla="*/ 31 h 386"/>
                    <a:gd name="T14" fmla="*/ 0 w 709"/>
                    <a:gd name="T15" fmla="*/ 31 h 38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09" h="386">
                      <a:moveTo>
                        <a:pt x="0" y="88"/>
                      </a:moveTo>
                      <a:lnTo>
                        <a:pt x="272" y="131"/>
                      </a:lnTo>
                      <a:lnTo>
                        <a:pt x="665" y="386"/>
                      </a:lnTo>
                      <a:lnTo>
                        <a:pt x="709" y="308"/>
                      </a:lnTo>
                      <a:lnTo>
                        <a:pt x="306" y="53"/>
                      </a:lnTo>
                      <a:lnTo>
                        <a:pt x="43" y="0"/>
                      </a:lnTo>
                      <a:lnTo>
                        <a:pt x="0" y="8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grpSp>
        </p:grpSp>
        <p:sp>
          <p:nvSpPr>
            <p:cNvPr id="1206" name="Line 38"/>
            <p:cNvSpPr>
              <a:spLocks noChangeShapeType="1"/>
            </p:cNvSpPr>
            <p:nvPr userDrawn="1"/>
          </p:nvSpPr>
          <p:spPr bwMode="auto">
            <a:xfrm>
              <a:off x="4870" y="84"/>
              <a:ext cx="42" cy="96"/>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1033" name="Group 39"/>
          <p:cNvGrpSpPr>
            <a:grpSpLocks/>
          </p:cNvGrpSpPr>
          <p:nvPr userDrawn="1"/>
        </p:nvGrpSpPr>
        <p:grpSpPr bwMode="auto">
          <a:xfrm>
            <a:off x="7938" y="5943600"/>
            <a:ext cx="1135062" cy="842963"/>
            <a:chOff x="5" y="3490"/>
            <a:chExt cx="1124" cy="785"/>
          </a:xfrm>
        </p:grpSpPr>
        <p:sp>
          <p:nvSpPr>
            <p:cNvPr id="1179" name="Freeform 40"/>
            <p:cNvSpPr>
              <a:spLocks/>
            </p:cNvSpPr>
            <p:nvPr userDrawn="1"/>
          </p:nvSpPr>
          <p:spPr bwMode="auto">
            <a:xfrm>
              <a:off x="24" y="3505"/>
              <a:ext cx="1089" cy="649"/>
            </a:xfrm>
            <a:custGeom>
              <a:avLst/>
              <a:gdLst>
                <a:gd name="T0" fmla="*/ 794 w 2177"/>
                <a:gd name="T1" fmla="*/ 630 h 1298"/>
                <a:gd name="T2" fmla="*/ 710 w 2177"/>
                <a:gd name="T3" fmla="*/ 553 h 1298"/>
                <a:gd name="T4" fmla="*/ 666 w 2177"/>
                <a:gd name="T5" fmla="*/ 239 h 1298"/>
                <a:gd name="T6" fmla="*/ 1070 w 2177"/>
                <a:gd name="T7" fmla="*/ 165 h 1298"/>
                <a:gd name="T8" fmla="*/ 1089 w 2177"/>
                <a:gd name="T9" fmla="*/ 102 h 1298"/>
                <a:gd name="T10" fmla="*/ 1050 w 2177"/>
                <a:gd name="T11" fmla="*/ 50 h 1298"/>
                <a:gd name="T12" fmla="*/ 638 w 2177"/>
                <a:gd name="T13" fmla="*/ 106 h 1298"/>
                <a:gd name="T14" fmla="*/ 610 w 2177"/>
                <a:gd name="T15" fmla="*/ 16 h 1298"/>
                <a:gd name="T16" fmla="*/ 543 w 2177"/>
                <a:gd name="T17" fmla="*/ 0 h 1298"/>
                <a:gd name="T18" fmla="*/ 479 w 2177"/>
                <a:gd name="T19" fmla="*/ 14 h 1298"/>
                <a:gd name="T20" fmla="*/ 444 w 2177"/>
                <a:gd name="T21" fmla="*/ 53 h 1298"/>
                <a:gd name="T22" fmla="*/ 469 w 2177"/>
                <a:gd name="T23" fmla="*/ 143 h 1298"/>
                <a:gd name="T24" fmla="*/ 330 w 2177"/>
                <a:gd name="T25" fmla="*/ 221 h 1298"/>
                <a:gd name="T26" fmla="*/ 492 w 2177"/>
                <a:gd name="T27" fmla="*/ 237 h 1298"/>
                <a:gd name="T28" fmla="*/ 556 w 2177"/>
                <a:gd name="T29" fmla="*/ 445 h 1298"/>
                <a:gd name="T30" fmla="*/ 71 w 2177"/>
                <a:gd name="T31" fmla="*/ 235 h 1298"/>
                <a:gd name="T32" fmla="*/ 23 w 2177"/>
                <a:gd name="T33" fmla="*/ 255 h 1298"/>
                <a:gd name="T34" fmla="*/ 0 w 2177"/>
                <a:gd name="T35" fmla="*/ 318 h 1298"/>
                <a:gd name="T36" fmla="*/ 28 w 2177"/>
                <a:gd name="T37" fmla="*/ 390 h 1298"/>
                <a:gd name="T38" fmla="*/ 570 w 2177"/>
                <a:gd name="T39" fmla="*/ 644 h 1298"/>
                <a:gd name="T40" fmla="*/ 689 w 2177"/>
                <a:gd name="T41" fmla="*/ 628 h 1298"/>
                <a:gd name="T42" fmla="*/ 785 w 2177"/>
                <a:gd name="T43" fmla="*/ 649 h 1298"/>
                <a:gd name="T44" fmla="*/ 794 w 2177"/>
                <a:gd name="T45" fmla="*/ 630 h 1298"/>
                <a:gd name="T46" fmla="*/ 794 w 2177"/>
                <a:gd name="T47" fmla="*/ 630 h 129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1180" name="Freeform 41"/>
            <p:cNvSpPr>
              <a:spLocks/>
            </p:cNvSpPr>
            <p:nvPr userDrawn="1"/>
          </p:nvSpPr>
          <p:spPr bwMode="auto">
            <a:xfrm>
              <a:off x="1022" y="3582"/>
              <a:ext cx="71" cy="129"/>
            </a:xfrm>
            <a:custGeom>
              <a:avLst/>
              <a:gdLst>
                <a:gd name="T0" fmla="*/ 0 w 143"/>
                <a:gd name="T1" fmla="*/ 4 h 258"/>
                <a:gd name="T2" fmla="*/ 60 w 143"/>
                <a:gd name="T3" fmla="*/ 0 h 258"/>
                <a:gd name="T4" fmla="*/ 71 w 143"/>
                <a:gd name="T5" fmla="*/ 117 h 258"/>
                <a:gd name="T6" fmla="*/ 4 w 143"/>
                <a:gd name="T7" fmla="*/ 129 h 258"/>
                <a:gd name="T8" fmla="*/ 0 w 143"/>
                <a:gd name="T9" fmla="*/ 4 h 258"/>
                <a:gd name="T10" fmla="*/ 0 w 143"/>
                <a:gd name="T11" fmla="*/ 4 h 25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3" h="258">
                  <a:moveTo>
                    <a:pt x="0" y="7"/>
                  </a:moveTo>
                  <a:lnTo>
                    <a:pt x="120" y="0"/>
                  </a:lnTo>
                  <a:lnTo>
                    <a:pt x="143" y="233"/>
                  </a:lnTo>
                  <a:lnTo>
                    <a:pt x="8" y="258"/>
                  </a:lnTo>
                  <a:lnTo>
                    <a:pt x="0" y="7"/>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1181" name="Freeform 42"/>
            <p:cNvSpPr>
              <a:spLocks/>
            </p:cNvSpPr>
            <p:nvPr userDrawn="1"/>
          </p:nvSpPr>
          <p:spPr bwMode="auto">
            <a:xfrm>
              <a:off x="20" y="3774"/>
              <a:ext cx="792" cy="410"/>
            </a:xfrm>
            <a:custGeom>
              <a:avLst/>
              <a:gdLst>
                <a:gd name="T0" fmla="*/ 68 w 1586"/>
                <a:gd name="T1" fmla="*/ 0 h 821"/>
                <a:gd name="T2" fmla="*/ 665 w 1586"/>
                <a:gd name="T3" fmla="*/ 259 h 821"/>
                <a:gd name="T4" fmla="*/ 713 w 1586"/>
                <a:gd name="T5" fmla="*/ 319 h 821"/>
                <a:gd name="T6" fmla="*/ 792 w 1586"/>
                <a:gd name="T7" fmla="*/ 396 h 821"/>
                <a:gd name="T8" fmla="*/ 782 w 1586"/>
                <a:gd name="T9" fmla="*/ 410 h 821"/>
                <a:gd name="T10" fmla="*/ 674 w 1586"/>
                <a:gd name="T11" fmla="*/ 393 h 821"/>
                <a:gd name="T12" fmla="*/ 572 w 1586"/>
                <a:gd name="T13" fmla="*/ 405 h 821"/>
                <a:gd name="T14" fmla="*/ 21 w 1586"/>
                <a:gd name="T15" fmla="*/ 149 h 821"/>
                <a:gd name="T16" fmla="*/ 0 w 1586"/>
                <a:gd name="T17" fmla="*/ 75 h 821"/>
                <a:gd name="T18" fmla="*/ 23 w 1586"/>
                <a:gd name="T19" fmla="*/ 16 h 821"/>
                <a:gd name="T20" fmla="*/ 68 w 1586"/>
                <a:gd name="T21" fmla="*/ 0 h 821"/>
                <a:gd name="T22" fmla="*/ 68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1182" name="Freeform 43"/>
            <p:cNvSpPr>
              <a:spLocks/>
            </p:cNvSpPr>
            <p:nvPr userDrawn="1"/>
          </p:nvSpPr>
          <p:spPr bwMode="auto">
            <a:xfrm>
              <a:off x="129" y="3808"/>
              <a:ext cx="525" cy="374"/>
            </a:xfrm>
            <a:custGeom>
              <a:avLst/>
              <a:gdLst>
                <a:gd name="T0" fmla="*/ 0 w 1049"/>
                <a:gd name="T1" fmla="*/ 163 h 747"/>
                <a:gd name="T2" fmla="*/ 461 w 1049"/>
                <a:gd name="T3" fmla="*/ 374 h 747"/>
                <a:gd name="T4" fmla="*/ 470 w 1049"/>
                <a:gd name="T5" fmla="*/ 267 h 747"/>
                <a:gd name="T6" fmla="*/ 525 w 1049"/>
                <a:gd name="T7" fmla="*/ 211 h 747"/>
                <a:gd name="T8" fmla="*/ 39 w 1049"/>
                <a:gd name="T9" fmla="*/ 0 h 747"/>
                <a:gd name="T10" fmla="*/ 0 w 1049"/>
                <a:gd name="T11" fmla="*/ 64 h 747"/>
                <a:gd name="T12" fmla="*/ 0 w 1049"/>
                <a:gd name="T13" fmla="*/ 163 h 747"/>
                <a:gd name="T14" fmla="*/ 0 w 1049"/>
                <a:gd name="T15" fmla="*/ 163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1183" name="Freeform 44"/>
            <p:cNvSpPr>
              <a:spLocks/>
            </p:cNvSpPr>
            <p:nvPr userDrawn="1"/>
          </p:nvSpPr>
          <p:spPr bwMode="auto">
            <a:xfrm>
              <a:off x="485" y="3532"/>
              <a:ext cx="135" cy="121"/>
            </a:xfrm>
            <a:custGeom>
              <a:avLst/>
              <a:gdLst>
                <a:gd name="T0" fmla="*/ 0 w 272"/>
                <a:gd name="T1" fmla="*/ 14 h 241"/>
                <a:gd name="T2" fmla="*/ 79 w 272"/>
                <a:gd name="T3" fmla="*/ 0 h 241"/>
                <a:gd name="T4" fmla="*/ 125 w 272"/>
                <a:gd name="T5" fmla="*/ 18 h 241"/>
                <a:gd name="T6" fmla="*/ 135 w 272"/>
                <a:gd name="T7" fmla="*/ 70 h 241"/>
                <a:gd name="T8" fmla="*/ 81 w 272"/>
                <a:gd name="T9" fmla="*/ 73 h 241"/>
                <a:gd name="T10" fmla="*/ 16 w 272"/>
                <a:gd name="T11" fmla="*/ 121 h 241"/>
                <a:gd name="T12" fmla="*/ 0 w 272"/>
                <a:gd name="T13" fmla="*/ 14 h 241"/>
                <a:gd name="T14" fmla="*/ 0 w 272"/>
                <a:gd name="T15" fmla="*/ 14 h 24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2" h="241">
                  <a:moveTo>
                    <a:pt x="0" y="28"/>
                  </a:moveTo>
                  <a:lnTo>
                    <a:pt x="160" y="0"/>
                  </a:lnTo>
                  <a:lnTo>
                    <a:pt x="251" y="36"/>
                  </a:lnTo>
                  <a:lnTo>
                    <a:pt x="272" y="139"/>
                  </a:lnTo>
                  <a:lnTo>
                    <a:pt x="164" y="146"/>
                  </a:lnTo>
                  <a:lnTo>
                    <a:pt x="32" y="241"/>
                  </a:lnTo>
                  <a:lnTo>
                    <a:pt x="0" y="28"/>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1184" name="Freeform 45"/>
            <p:cNvSpPr>
              <a:spLocks/>
            </p:cNvSpPr>
            <p:nvPr userDrawn="1"/>
          </p:nvSpPr>
          <p:spPr bwMode="auto">
            <a:xfrm>
              <a:off x="641" y="4163"/>
              <a:ext cx="76" cy="112"/>
            </a:xfrm>
            <a:custGeom>
              <a:avLst/>
              <a:gdLst>
                <a:gd name="T0" fmla="*/ 76 w 152"/>
                <a:gd name="T1" fmla="*/ 2 h 224"/>
                <a:gd name="T2" fmla="*/ 76 w 152"/>
                <a:gd name="T3" fmla="*/ 112 h 224"/>
                <a:gd name="T4" fmla="*/ 0 w 152"/>
                <a:gd name="T5" fmla="*/ 4 h 224"/>
                <a:gd name="T6" fmla="*/ 36 w 152"/>
                <a:gd name="T7" fmla="*/ 0 h 224"/>
                <a:gd name="T8" fmla="*/ 76 w 152"/>
                <a:gd name="T9" fmla="*/ 2 h 224"/>
                <a:gd name="T10" fmla="*/ 76 w 152"/>
                <a:gd name="T11" fmla="*/ 2 h 22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2" h="224">
                  <a:moveTo>
                    <a:pt x="152" y="4"/>
                  </a:moveTo>
                  <a:lnTo>
                    <a:pt x="152" y="224"/>
                  </a:lnTo>
                  <a:lnTo>
                    <a:pt x="0" y="8"/>
                  </a:lnTo>
                  <a:lnTo>
                    <a:pt x="72" y="0"/>
                  </a:lnTo>
                  <a:lnTo>
                    <a:pt x="152" y="4"/>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1185" name="Freeform 46"/>
            <p:cNvSpPr>
              <a:spLocks/>
            </p:cNvSpPr>
            <p:nvPr userDrawn="1"/>
          </p:nvSpPr>
          <p:spPr bwMode="auto">
            <a:xfrm>
              <a:off x="504" y="3607"/>
              <a:ext cx="193" cy="383"/>
            </a:xfrm>
            <a:custGeom>
              <a:avLst/>
              <a:gdLst>
                <a:gd name="T0" fmla="*/ 0 w 386"/>
                <a:gd name="T1" fmla="*/ 40 h 764"/>
                <a:gd name="T2" fmla="*/ 44 w 386"/>
                <a:gd name="T3" fmla="*/ 0 h 764"/>
                <a:gd name="T4" fmla="*/ 116 w 386"/>
                <a:gd name="T5" fmla="*/ 3 h 764"/>
                <a:gd name="T6" fmla="*/ 193 w 386"/>
                <a:gd name="T7" fmla="*/ 383 h 764"/>
                <a:gd name="T8" fmla="*/ 140 w 386"/>
                <a:gd name="T9" fmla="*/ 361 h 764"/>
                <a:gd name="T10" fmla="*/ 76 w 386"/>
                <a:gd name="T11" fmla="*/ 339 h 764"/>
                <a:gd name="T12" fmla="*/ 0 w 386"/>
                <a:gd name="T13" fmla="*/ 40 h 764"/>
                <a:gd name="T14" fmla="*/ 0 w 386"/>
                <a:gd name="T15" fmla="*/ 40 h 76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86" h="764">
                  <a:moveTo>
                    <a:pt x="0" y="80"/>
                  </a:moveTo>
                  <a:lnTo>
                    <a:pt x="87" y="0"/>
                  </a:lnTo>
                  <a:lnTo>
                    <a:pt x="232" y="6"/>
                  </a:lnTo>
                  <a:lnTo>
                    <a:pt x="386" y="764"/>
                  </a:lnTo>
                  <a:lnTo>
                    <a:pt x="279" y="720"/>
                  </a:lnTo>
                  <a:lnTo>
                    <a:pt x="152" y="677"/>
                  </a:lnTo>
                  <a:lnTo>
                    <a:pt x="0" y="8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1186" name="Freeform 47"/>
            <p:cNvSpPr>
              <a:spLocks/>
            </p:cNvSpPr>
            <p:nvPr userDrawn="1"/>
          </p:nvSpPr>
          <p:spPr bwMode="auto">
            <a:xfrm>
              <a:off x="668" y="3590"/>
              <a:ext cx="364" cy="174"/>
            </a:xfrm>
            <a:custGeom>
              <a:avLst/>
              <a:gdLst>
                <a:gd name="T0" fmla="*/ 346 w 728"/>
                <a:gd name="T1" fmla="*/ 0 h 348"/>
                <a:gd name="T2" fmla="*/ 0 w 728"/>
                <a:gd name="T3" fmla="*/ 53 h 348"/>
                <a:gd name="T4" fmla="*/ 14 w 728"/>
                <a:gd name="T5" fmla="*/ 174 h 348"/>
                <a:gd name="T6" fmla="*/ 358 w 728"/>
                <a:gd name="T7" fmla="*/ 119 h 348"/>
                <a:gd name="T8" fmla="*/ 364 w 728"/>
                <a:gd name="T9" fmla="*/ 22 h 348"/>
                <a:gd name="T10" fmla="*/ 346 w 728"/>
                <a:gd name="T11" fmla="*/ 0 h 348"/>
                <a:gd name="T12" fmla="*/ 346 w 728"/>
                <a:gd name="T13" fmla="*/ 0 h 3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28" h="348">
                  <a:moveTo>
                    <a:pt x="692" y="0"/>
                  </a:moveTo>
                  <a:lnTo>
                    <a:pt x="0" y="106"/>
                  </a:lnTo>
                  <a:lnTo>
                    <a:pt x="28" y="348"/>
                  </a:lnTo>
                  <a:lnTo>
                    <a:pt x="715" y="237"/>
                  </a:lnTo>
                  <a:lnTo>
                    <a:pt x="728" y="43"/>
                  </a:lnTo>
                  <a:lnTo>
                    <a:pt x="692"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1187" name="Freeform 48"/>
            <p:cNvSpPr>
              <a:spLocks/>
            </p:cNvSpPr>
            <p:nvPr userDrawn="1"/>
          </p:nvSpPr>
          <p:spPr bwMode="auto">
            <a:xfrm>
              <a:off x="347" y="3693"/>
              <a:ext cx="156" cy="67"/>
            </a:xfrm>
            <a:custGeom>
              <a:avLst/>
              <a:gdLst>
                <a:gd name="T0" fmla="*/ 136 w 312"/>
                <a:gd name="T1" fmla="*/ 0 h 135"/>
                <a:gd name="T2" fmla="*/ 0 w 312"/>
                <a:gd name="T3" fmla="*/ 39 h 135"/>
                <a:gd name="T4" fmla="*/ 156 w 312"/>
                <a:gd name="T5" fmla="*/ 67 h 135"/>
                <a:gd name="T6" fmla="*/ 136 w 312"/>
                <a:gd name="T7" fmla="*/ 0 h 135"/>
                <a:gd name="T8" fmla="*/ 136 w 312"/>
                <a:gd name="T9" fmla="*/ 0 h 13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12" h="135">
                  <a:moveTo>
                    <a:pt x="272" y="0"/>
                  </a:moveTo>
                  <a:lnTo>
                    <a:pt x="0" y="78"/>
                  </a:lnTo>
                  <a:lnTo>
                    <a:pt x="312" y="135"/>
                  </a:lnTo>
                  <a:lnTo>
                    <a:pt x="27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grpSp>
          <p:nvGrpSpPr>
            <p:cNvPr id="1188" name="Group 49"/>
            <p:cNvGrpSpPr>
              <a:grpSpLocks/>
            </p:cNvGrpSpPr>
            <p:nvPr userDrawn="1"/>
          </p:nvGrpSpPr>
          <p:grpSpPr bwMode="auto">
            <a:xfrm>
              <a:off x="5" y="3490"/>
              <a:ext cx="1124" cy="780"/>
              <a:chOff x="5" y="3490"/>
              <a:chExt cx="1124" cy="780"/>
            </a:xfrm>
          </p:grpSpPr>
          <p:grpSp>
            <p:nvGrpSpPr>
              <p:cNvPr id="1189" name="Group 50"/>
              <p:cNvGrpSpPr>
                <a:grpSpLocks/>
              </p:cNvGrpSpPr>
              <p:nvPr userDrawn="1"/>
            </p:nvGrpSpPr>
            <p:grpSpPr bwMode="auto">
              <a:xfrm>
                <a:off x="499" y="3562"/>
                <a:ext cx="548" cy="708"/>
                <a:chOff x="499" y="3562"/>
                <a:chExt cx="548" cy="708"/>
              </a:xfrm>
            </p:grpSpPr>
            <p:sp>
              <p:nvSpPr>
                <p:cNvPr id="1202" name="Freeform 51"/>
                <p:cNvSpPr>
                  <a:spLocks/>
                </p:cNvSpPr>
                <p:nvPr userDrawn="1"/>
              </p:nvSpPr>
              <p:spPr bwMode="auto">
                <a:xfrm>
                  <a:off x="499" y="3587"/>
                  <a:ext cx="157" cy="87"/>
                </a:xfrm>
                <a:custGeom>
                  <a:avLst/>
                  <a:gdLst>
                    <a:gd name="T0" fmla="*/ 0 w 313"/>
                    <a:gd name="T1" fmla="*/ 53 h 175"/>
                    <a:gd name="T2" fmla="*/ 57 w 313"/>
                    <a:gd name="T3" fmla="*/ 5 h 175"/>
                    <a:gd name="T4" fmla="*/ 107 w 313"/>
                    <a:gd name="T5" fmla="*/ 0 h 175"/>
                    <a:gd name="T6" fmla="*/ 146 w 313"/>
                    <a:gd name="T7" fmla="*/ 13 h 175"/>
                    <a:gd name="T8" fmla="*/ 157 w 313"/>
                    <a:gd name="T9" fmla="*/ 45 h 175"/>
                    <a:gd name="T10" fmla="*/ 84 w 313"/>
                    <a:gd name="T11" fmla="*/ 33 h 175"/>
                    <a:gd name="T12" fmla="*/ 37 w 313"/>
                    <a:gd name="T13" fmla="*/ 50 h 175"/>
                    <a:gd name="T14" fmla="*/ 7 w 313"/>
                    <a:gd name="T15" fmla="*/ 87 h 175"/>
                    <a:gd name="T16" fmla="*/ 0 w 313"/>
                    <a:gd name="T17" fmla="*/ 53 h 175"/>
                    <a:gd name="T18" fmla="*/ 0 w 313"/>
                    <a:gd name="T19" fmla="*/ 53 h 1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1203" name="Freeform 52"/>
                <p:cNvSpPr>
                  <a:spLocks/>
                </p:cNvSpPr>
                <p:nvPr userDrawn="1"/>
              </p:nvSpPr>
              <p:spPr bwMode="auto">
                <a:xfrm>
                  <a:off x="636" y="4137"/>
                  <a:ext cx="115" cy="133"/>
                </a:xfrm>
                <a:custGeom>
                  <a:avLst/>
                  <a:gdLst>
                    <a:gd name="T0" fmla="*/ 0 w 230"/>
                    <a:gd name="T1" fmla="*/ 20 h 266"/>
                    <a:gd name="T2" fmla="*/ 80 w 230"/>
                    <a:gd name="T3" fmla="*/ 133 h 266"/>
                    <a:gd name="T4" fmla="*/ 115 w 230"/>
                    <a:gd name="T5" fmla="*/ 126 h 266"/>
                    <a:gd name="T6" fmla="*/ 112 w 230"/>
                    <a:gd name="T7" fmla="*/ 9 h 266"/>
                    <a:gd name="T8" fmla="*/ 83 w 230"/>
                    <a:gd name="T9" fmla="*/ 0 h 266"/>
                    <a:gd name="T10" fmla="*/ 90 w 230"/>
                    <a:gd name="T11" fmla="*/ 99 h 266"/>
                    <a:gd name="T12" fmla="*/ 36 w 230"/>
                    <a:gd name="T13" fmla="*/ 2 h 266"/>
                    <a:gd name="T14" fmla="*/ 0 w 230"/>
                    <a:gd name="T15" fmla="*/ 20 h 266"/>
                    <a:gd name="T16" fmla="*/ 0 w 230"/>
                    <a:gd name="T17" fmla="*/ 20 h 26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30" h="266">
                      <a:moveTo>
                        <a:pt x="0" y="40"/>
                      </a:moveTo>
                      <a:lnTo>
                        <a:pt x="160" y="266"/>
                      </a:lnTo>
                      <a:lnTo>
                        <a:pt x="230" y="251"/>
                      </a:lnTo>
                      <a:lnTo>
                        <a:pt x="223" y="17"/>
                      </a:lnTo>
                      <a:lnTo>
                        <a:pt x="166" y="0"/>
                      </a:lnTo>
                      <a:lnTo>
                        <a:pt x="179" y="197"/>
                      </a:lnTo>
                      <a:lnTo>
                        <a:pt x="71" y="4"/>
                      </a:lnTo>
                      <a:lnTo>
                        <a:pt x="0" y="4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1204" name="Freeform 53"/>
                <p:cNvSpPr>
                  <a:spLocks/>
                </p:cNvSpPr>
                <p:nvPr userDrawn="1"/>
              </p:nvSpPr>
              <p:spPr bwMode="auto">
                <a:xfrm>
                  <a:off x="1004" y="3562"/>
                  <a:ext cx="43" cy="117"/>
                </a:xfrm>
                <a:custGeom>
                  <a:avLst/>
                  <a:gdLst>
                    <a:gd name="T0" fmla="*/ 0 w 87"/>
                    <a:gd name="T1" fmla="*/ 10 h 234"/>
                    <a:gd name="T2" fmla="*/ 18 w 87"/>
                    <a:gd name="T3" fmla="*/ 47 h 234"/>
                    <a:gd name="T4" fmla="*/ 22 w 87"/>
                    <a:gd name="T5" fmla="*/ 77 h 234"/>
                    <a:gd name="T6" fmla="*/ 13 w 87"/>
                    <a:gd name="T7" fmla="*/ 117 h 234"/>
                    <a:gd name="T8" fmla="*/ 40 w 87"/>
                    <a:gd name="T9" fmla="*/ 110 h 234"/>
                    <a:gd name="T10" fmla="*/ 43 w 87"/>
                    <a:gd name="T11" fmla="*/ 58 h 234"/>
                    <a:gd name="T12" fmla="*/ 23 w 87"/>
                    <a:gd name="T13" fmla="*/ 0 h 234"/>
                    <a:gd name="T14" fmla="*/ 0 w 87"/>
                    <a:gd name="T15" fmla="*/ 10 h 234"/>
                    <a:gd name="T16" fmla="*/ 0 w 87"/>
                    <a:gd name="T17" fmla="*/ 10 h 23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7" h="234">
                      <a:moveTo>
                        <a:pt x="0" y="19"/>
                      </a:moveTo>
                      <a:lnTo>
                        <a:pt x="36" y="93"/>
                      </a:lnTo>
                      <a:lnTo>
                        <a:pt x="44" y="154"/>
                      </a:lnTo>
                      <a:lnTo>
                        <a:pt x="27" y="234"/>
                      </a:lnTo>
                      <a:lnTo>
                        <a:pt x="80" y="220"/>
                      </a:lnTo>
                      <a:lnTo>
                        <a:pt x="87" y="116"/>
                      </a:lnTo>
                      <a:lnTo>
                        <a:pt x="46" y="0"/>
                      </a:lnTo>
                      <a:lnTo>
                        <a:pt x="0" y="1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grpSp>
          <p:sp>
            <p:nvSpPr>
              <p:cNvPr id="1190" name="Freeform 54"/>
              <p:cNvSpPr>
                <a:spLocks/>
              </p:cNvSpPr>
              <p:nvPr userDrawn="1"/>
            </p:nvSpPr>
            <p:spPr bwMode="auto">
              <a:xfrm>
                <a:off x="76" y="3732"/>
                <a:ext cx="595" cy="250"/>
              </a:xfrm>
              <a:custGeom>
                <a:avLst/>
                <a:gdLst>
                  <a:gd name="T0" fmla="*/ 50 w 1190"/>
                  <a:gd name="T1" fmla="*/ 0 h 500"/>
                  <a:gd name="T2" fmla="*/ 595 w 1190"/>
                  <a:gd name="T3" fmla="*/ 245 h 500"/>
                  <a:gd name="T4" fmla="*/ 538 w 1190"/>
                  <a:gd name="T5" fmla="*/ 250 h 500"/>
                  <a:gd name="T6" fmla="*/ 0 w 1190"/>
                  <a:gd name="T7" fmla="*/ 14 h 500"/>
                  <a:gd name="T8" fmla="*/ 50 w 1190"/>
                  <a:gd name="T9" fmla="*/ 0 h 500"/>
                  <a:gd name="T10" fmla="*/ 50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1191" name="Freeform 55"/>
              <p:cNvSpPr>
                <a:spLocks/>
              </p:cNvSpPr>
              <p:nvPr userDrawn="1"/>
            </p:nvSpPr>
            <p:spPr bwMode="auto">
              <a:xfrm>
                <a:off x="260" y="3886"/>
                <a:ext cx="244" cy="148"/>
              </a:xfrm>
              <a:custGeom>
                <a:avLst/>
                <a:gdLst>
                  <a:gd name="T0" fmla="*/ 7 w 489"/>
                  <a:gd name="T1" fmla="*/ 17 h 296"/>
                  <a:gd name="T2" fmla="*/ 80 w 489"/>
                  <a:gd name="T3" fmla="*/ 33 h 296"/>
                  <a:gd name="T4" fmla="*/ 162 w 489"/>
                  <a:gd name="T5" fmla="*/ 69 h 296"/>
                  <a:gd name="T6" fmla="*/ 220 w 489"/>
                  <a:gd name="T7" fmla="*/ 122 h 296"/>
                  <a:gd name="T8" fmla="*/ 163 w 489"/>
                  <a:gd name="T9" fmla="*/ 115 h 296"/>
                  <a:gd name="T10" fmla="*/ 69 w 489"/>
                  <a:gd name="T11" fmla="*/ 73 h 296"/>
                  <a:gd name="T12" fmla="*/ 25 w 489"/>
                  <a:gd name="T13" fmla="*/ 40 h 296"/>
                  <a:gd name="T14" fmla="*/ 53 w 489"/>
                  <a:gd name="T15" fmla="*/ 82 h 296"/>
                  <a:gd name="T16" fmla="*/ 136 w 489"/>
                  <a:gd name="T17" fmla="*/ 135 h 296"/>
                  <a:gd name="T18" fmla="*/ 233 w 489"/>
                  <a:gd name="T19" fmla="*/ 148 h 296"/>
                  <a:gd name="T20" fmla="*/ 244 w 489"/>
                  <a:gd name="T21" fmla="*/ 112 h 296"/>
                  <a:gd name="T22" fmla="*/ 197 w 489"/>
                  <a:gd name="T23" fmla="*/ 60 h 296"/>
                  <a:gd name="T24" fmla="*/ 85 w 489"/>
                  <a:gd name="T25" fmla="*/ 9 h 296"/>
                  <a:gd name="T26" fmla="*/ 0 w 489"/>
                  <a:gd name="T27" fmla="*/ 0 h 296"/>
                  <a:gd name="T28" fmla="*/ 7 w 489"/>
                  <a:gd name="T29" fmla="*/ 17 h 296"/>
                  <a:gd name="T30" fmla="*/ 7 w 489"/>
                  <a:gd name="T31" fmla="*/ 17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1192" name="Freeform 56"/>
              <p:cNvSpPr>
                <a:spLocks/>
              </p:cNvSpPr>
              <p:nvPr userDrawn="1"/>
            </p:nvSpPr>
            <p:spPr bwMode="auto">
              <a:xfrm>
                <a:off x="565" y="3680"/>
                <a:ext cx="107" cy="238"/>
              </a:xfrm>
              <a:custGeom>
                <a:avLst/>
                <a:gdLst>
                  <a:gd name="T0" fmla="*/ 12 w 213"/>
                  <a:gd name="T1" fmla="*/ 0 h 478"/>
                  <a:gd name="T2" fmla="*/ 46 w 213"/>
                  <a:gd name="T3" fmla="*/ 12 h 478"/>
                  <a:gd name="T4" fmla="*/ 40 w 213"/>
                  <a:gd name="T5" fmla="*/ 96 h 478"/>
                  <a:gd name="T6" fmla="*/ 53 w 213"/>
                  <a:gd name="T7" fmla="*/ 163 h 478"/>
                  <a:gd name="T8" fmla="*/ 107 w 213"/>
                  <a:gd name="T9" fmla="*/ 225 h 478"/>
                  <a:gd name="T10" fmla="*/ 49 w 213"/>
                  <a:gd name="T11" fmla="*/ 238 h 478"/>
                  <a:gd name="T12" fmla="*/ 15 w 213"/>
                  <a:gd name="T13" fmla="*/ 171 h 478"/>
                  <a:gd name="T14" fmla="*/ 0 w 213"/>
                  <a:gd name="T15" fmla="*/ 28 h 478"/>
                  <a:gd name="T16" fmla="*/ 12 w 213"/>
                  <a:gd name="T17" fmla="*/ 0 h 478"/>
                  <a:gd name="T18" fmla="*/ 12 w 213"/>
                  <a:gd name="T19" fmla="*/ 0 h 4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grpSp>
            <p:nvGrpSpPr>
              <p:cNvPr id="1193" name="Group 57"/>
              <p:cNvGrpSpPr>
                <a:grpSpLocks/>
              </p:cNvGrpSpPr>
              <p:nvPr userDrawn="1"/>
            </p:nvGrpSpPr>
            <p:grpSpPr bwMode="auto">
              <a:xfrm>
                <a:off x="5" y="3490"/>
                <a:ext cx="1124" cy="678"/>
                <a:chOff x="5" y="3490"/>
                <a:chExt cx="1124" cy="678"/>
              </a:xfrm>
            </p:grpSpPr>
            <p:sp>
              <p:nvSpPr>
                <p:cNvPr id="1194" name="Freeform 58"/>
                <p:cNvSpPr>
                  <a:spLocks/>
                </p:cNvSpPr>
                <p:nvPr userDrawn="1"/>
              </p:nvSpPr>
              <p:spPr bwMode="auto">
                <a:xfrm>
                  <a:off x="669" y="4048"/>
                  <a:ext cx="75" cy="87"/>
                </a:xfrm>
                <a:custGeom>
                  <a:avLst/>
                  <a:gdLst>
                    <a:gd name="T0" fmla="*/ 55 w 150"/>
                    <a:gd name="T1" fmla="*/ 0 h 173"/>
                    <a:gd name="T2" fmla="*/ 20 w 150"/>
                    <a:gd name="T3" fmla="*/ 33 h 173"/>
                    <a:gd name="T4" fmla="*/ 0 w 150"/>
                    <a:gd name="T5" fmla="*/ 87 h 173"/>
                    <a:gd name="T6" fmla="*/ 40 w 150"/>
                    <a:gd name="T7" fmla="*/ 80 h 173"/>
                    <a:gd name="T8" fmla="*/ 52 w 150"/>
                    <a:gd name="T9" fmla="*/ 42 h 173"/>
                    <a:gd name="T10" fmla="*/ 75 w 150"/>
                    <a:gd name="T11" fmla="*/ 14 h 173"/>
                    <a:gd name="T12" fmla="*/ 55 w 150"/>
                    <a:gd name="T13" fmla="*/ 0 h 173"/>
                    <a:gd name="T14" fmla="*/ 55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1195" name="Freeform 59"/>
                <p:cNvSpPr>
                  <a:spLocks/>
                </p:cNvSpPr>
                <p:nvPr userDrawn="1"/>
              </p:nvSpPr>
              <p:spPr bwMode="auto">
                <a:xfrm>
                  <a:off x="5" y="3728"/>
                  <a:ext cx="842" cy="440"/>
                </a:xfrm>
                <a:custGeom>
                  <a:avLst/>
                  <a:gdLst>
                    <a:gd name="T0" fmla="*/ 78 w 1684"/>
                    <a:gd name="T1" fmla="*/ 0 h 880"/>
                    <a:gd name="T2" fmla="*/ 32 w 1684"/>
                    <a:gd name="T3" fmla="*/ 26 h 880"/>
                    <a:gd name="T4" fmla="*/ 0 w 1684"/>
                    <a:gd name="T5" fmla="*/ 104 h 880"/>
                    <a:gd name="T6" fmla="*/ 34 w 1684"/>
                    <a:gd name="T7" fmla="*/ 179 h 880"/>
                    <a:gd name="T8" fmla="*/ 591 w 1684"/>
                    <a:gd name="T9" fmla="*/ 434 h 880"/>
                    <a:gd name="T10" fmla="*/ 711 w 1684"/>
                    <a:gd name="T11" fmla="*/ 418 h 880"/>
                    <a:gd name="T12" fmla="*/ 808 w 1684"/>
                    <a:gd name="T13" fmla="*/ 440 h 880"/>
                    <a:gd name="T14" fmla="*/ 842 w 1684"/>
                    <a:gd name="T15" fmla="*/ 404 h 880"/>
                    <a:gd name="T16" fmla="*/ 751 w 1684"/>
                    <a:gd name="T17" fmla="*/ 332 h 880"/>
                    <a:gd name="T18" fmla="*/ 714 w 1684"/>
                    <a:gd name="T19" fmla="*/ 256 h 880"/>
                    <a:gd name="T20" fmla="*/ 685 w 1684"/>
                    <a:gd name="T21" fmla="*/ 264 h 880"/>
                    <a:gd name="T22" fmla="*/ 720 w 1684"/>
                    <a:gd name="T23" fmla="*/ 332 h 880"/>
                    <a:gd name="T24" fmla="*/ 789 w 1684"/>
                    <a:gd name="T25" fmla="*/ 405 h 880"/>
                    <a:gd name="T26" fmla="*/ 707 w 1684"/>
                    <a:gd name="T27" fmla="*/ 394 h 880"/>
                    <a:gd name="T28" fmla="*/ 610 w 1684"/>
                    <a:gd name="T29" fmla="*/ 407 h 880"/>
                    <a:gd name="T30" fmla="*/ 628 w 1684"/>
                    <a:gd name="T31" fmla="*/ 325 h 880"/>
                    <a:gd name="T32" fmla="*/ 669 w 1684"/>
                    <a:gd name="T33" fmla="*/ 269 h 880"/>
                    <a:gd name="T34" fmla="*/ 621 w 1684"/>
                    <a:gd name="T35" fmla="*/ 276 h 880"/>
                    <a:gd name="T36" fmla="*/ 583 w 1684"/>
                    <a:gd name="T37" fmla="*/ 329 h 880"/>
                    <a:gd name="T38" fmla="*/ 570 w 1684"/>
                    <a:gd name="T39" fmla="*/ 396 h 880"/>
                    <a:gd name="T40" fmla="*/ 54 w 1684"/>
                    <a:gd name="T41" fmla="*/ 155 h 880"/>
                    <a:gd name="T42" fmla="*/ 40 w 1684"/>
                    <a:gd name="T43" fmla="*/ 108 h 880"/>
                    <a:gd name="T44" fmla="*/ 52 w 1684"/>
                    <a:gd name="T45" fmla="*/ 48 h 880"/>
                    <a:gd name="T46" fmla="*/ 109 w 1684"/>
                    <a:gd name="T47" fmla="*/ 0 h 880"/>
                    <a:gd name="T48" fmla="*/ 78 w 1684"/>
                    <a:gd name="T49" fmla="*/ 0 h 880"/>
                    <a:gd name="T50" fmla="*/ 78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1196" name="Freeform 60"/>
                <p:cNvSpPr>
                  <a:spLocks/>
                </p:cNvSpPr>
                <p:nvPr userDrawn="1"/>
              </p:nvSpPr>
              <p:spPr bwMode="auto">
                <a:xfrm>
                  <a:off x="106" y="3770"/>
                  <a:ext cx="80" cy="167"/>
                </a:xfrm>
                <a:custGeom>
                  <a:avLst/>
                  <a:gdLst>
                    <a:gd name="T0" fmla="*/ 58 w 160"/>
                    <a:gd name="T1" fmla="*/ 0 h 335"/>
                    <a:gd name="T2" fmla="*/ 10 w 160"/>
                    <a:gd name="T3" fmla="*/ 53 h 335"/>
                    <a:gd name="T4" fmla="*/ 0 w 160"/>
                    <a:gd name="T5" fmla="*/ 115 h 335"/>
                    <a:gd name="T6" fmla="*/ 17 w 160"/>
                    <a:gd name="T7" fmla="*/ 157 h 335"/>
                    <a:gd name="T8" fmla="*/ 47 w 160"/>
                    <a:gd name="T9" fmla="*/ 167 h 335"/>
                    <a:gd name="T10" fmla="*/ 38 w 160"/>
                    <a:gd name="T11" fmla="*/ 77 h 335"/>
                    <a:gd name="T12" fmla="*/ 80 w 160"/>
                    <a:gd name="T13" fmla="*/ 8 h 335"/>
                    <a:gd name="T14" fmla="*/ 58 w 160"/>
                    <a:gd name="T15" fmla="*/ 0 h 335"/>
                    <a:gd name="T16" fmla="*/ 58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1197" name="Freeform 61"/>
                <p:cNvSpPr>
                  <a:spLocks/>
                </p:cNvSpPr>
                <p:nvPr userDrawn="1"/>
              </p:nvSpPr>
              <p:spPr bwMode="auto">
                <a:xfrm>
                  <a:off x="449" y="3490"/>
                  <a:ext cx="322" cy="594"/>
                </a:xfrm>
                <a:custGeom>
                  <a:avLst/>
                  <a:gdLst>
                    <a:gd name="T0" fmla="*/ 109 w 642"/>
                    <a:gd name="T1" fmla="*/ 448 h 1188"/>
                    <a:gd name="T2" fmla="*/ 0 w 642"/>
                    <a:gd name="T3" fmla="*/ 62 h 1188"/>
                    <a:gd name="T4" fmla="*/ 41 w 642"/>
                    <a:gd name="T5" fmla="*/ 19 h 1188"/>
                    <a:gd name="T6" fmla="*/ 129 w 642"/>
                    <a:gd name="T7" fmla="*/ 0 h 1188"/>
                    <a:gd name="T8" fmla="*/ 200 w 642"/>
                    <a:gd name="T9" fmla="*/ 29 h 1188"/>
                    <a:gd name="T10" fmla="*/ 322 w 642"/>
                    <a:gd name="T11" fmla="*/ 594 h 1188"/>
                    <a:gd name="T12" fmla="*/ 278 w 642"/>
                    <a:gd name="T13" fmla="*/ 546 h 1188"/>
                    <a:gd name="T14" fmla="*/ 178 w 642"/>
                    <a:gd name="T15" fmla="*/ 49 h 1188"/>
                    <a:gd name="T16" fmla="*/ 113 w 642"/>
                    <a:gd name="T17" fmla="*/ 31 h 1188"/>
                    <a:gd name="T18" fmla="*/ 60 w 642"/>
                    <a:gd name="T19" fmla="*/ 37 h 1188"/>
                    <a:gd name="T20" fmla="*/ 38 w 642"/>
                    <a:gd name="T21" fmla="*/ 71 h 1188"/>
                    <a:gd name="T22" fmla="*/ 153 w 642"/>
                    <a:gd name="T23" fmla="*/ 462 h 1188"/>
                    <a:gd name="T24" fmla="*/ 109 w 642"/>
                    <a:gd name="T25" fmla="*/ 448 h 1188"/>
                    <a:gd name="T26" fmla="*/ 109 w 642"/>
                    <a:gd name="T27" fmla="*/ 448 h 118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1198" name="Freeform 62"/>
                <p:cNvSpPr>
                  <a:spLocks/>
                </p:cNvSpPr>
                <p:nvPr userDrawn="1"/>
              </p:nvSpPr>
              <p:spPr bwMode="auto">
                <a:xfrm>
                  <a:off x="578" y="3650"/>
                  <a:ext cx="96" cy="252"/>
                </a:xfrm>
                <a:custGeom>
                  <a:avLst/>
                  <a:gdLst>
                    <a:gd name="T0" fmla="*/ 0 w 192"/>
                    <a:gd name="T1" fmla="*/ 14 h 504"/>
                    <a:gd name="T2" fmla="*/ 38 w 192"/>
                    <a:gd name="T3" fmla="*/ 97 h 504"/>
                    <a:gd name="T4" fmla="*/ 57 w 192"/>
                    <a:gd name="T5" fmla="*/ 159 h 504"/>
                    <a:gd name="T6" fmla="*/ 58 w 192"/>
                    <a:gd name="T7" fmla="*/ 252 h 504"/>
                    <a:gd name="T8" fmla="*/ 96 w 192"/>
                    <a:gd name="T9" fmla="*/ 252 h 504"/>
                    <a:gd name="T10" fmla="*/ 94 w 192"/>
                    <a:gd name="T11" fmla="*/ 180 h 504"/>
                    <a:gd name="T12" fmla="*/ 81 w 192"/>
                    <a:gd name="T13" fmla="*/ 104 h 504"/>
                    <a:gd name="T14" fmla="*/ 50 w 192"/>
                    <a:gd name="T15" fmla="*/ 30 h 504"/>
                    <a:gd name="T16" fmla="*/ 32 w 192"/>
                    <a:gd name="T17" fmla="*/ 0 h 504"/>
                    <a:gd name="T18" fmla="*/ 0 w 192"/>
                    <a:gd name="T19" fmla="*/ 14 h 504"/>
                    <a:gd name="T20" fmla="*/ 0 w 192"/>
                    <a:gd name="T21" fmla="*/ 14 h 50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1199" name="Freeform 63"/>
                <p:cNvSpPr>
                  <a:spLocks/>
                </p:cNvSpPr>
                <p:nvPr userDrawn="1"/>
              </p:nvSpPr>
              <p:spPr bwMode="auto">
                <a:xfrm>
                  <a:off x="328" y="3630"/>
                  <a:ext cx="195" cy="135"/>
                </a:xfrm>
                <a:custGeom>
                  <a:avLst/>
                  <a:gdLst>
                    <a:gd name="T0" fmla="*/ 149 w 390"/>
                    <a:gd name="T1" fmla="*/ 0 h 269"/>
                    <a:gd name="T2" fmla="*/ 129 w 390"/>
                    <a:gd name="T3" fmla="*/ 9 h 269"/>
                    <a:gd name="T4" fmla="*/ 127 w 390"/>
                    <a:gd name="T5" fmla="*/ 33 h 269"/>
                    <a:gd name="T6" fmla="*/ 0 w 390"/>
                    <a:gd name="T7" fmla="*/ 85 h 269"/>
                    <a:gd name="T8" fmla="*/ 0 w 390"/>
                    <a:gd name="T9" fmla="*/ 111 h 269"/>
                    <a:gd name="T10" fmla="*/ 142 w 390"/>
                    <a:gd name="T11" fmla="*/ 113 h 269"/>
                    <a:gd name="T12" fmla="*/ 160 w 390"/>
                    <a:gd name="T13" fmla="*/ 135 h 269"/>
                    <a:gd name="T14" fmla="*/ 195 w 390"/>
                    <a:gd name="T15" fmla="*/ 133 h 269"/>
                    <a:gd name="T16" fmla="*/ 192 w 390"/>
                    <a:gd name="T17" fmla="*/ 95 h 269"/>
                    <a:gd name="T18" fmla="*/ 58 w 390"/>
                    <a:gd name="T19" fmla="*/ 88 h 269"/>
                    <a:gd name="T20" fmla="*/ 167 w 390"/>
                    <a:gd name="T21" fmla="*/ 45 h 269"/>
                    <a:gd name="T22" fmla="*/ 149 w 390"/>
                    <a:gd name="T23" fmla="*/ 0 h 269"/>
                    <a:gd name="T24" fmla="*/ 149 w 390"/>
                    <a:gd name="T25" fmla="*/ 0 h 2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1200" name="Freeform 64"/>
                <p:cNvSpPr>
                  <a:spLocks/>
                </p:cNvSpPr>
                <p:nvPr userDrawn="1"/>
              </p:nvSpPr>
              <p:spPr bwMode="auto">
                <a:xfrm>
                  <a:off x="658" y="3538"/>
                  <a:ext cx="471" cy="212"/>
                </a:xfrm>
                <a:custGeom>
                  <a:avLst/>
                  <a:gdLst>
                    <a:gd name="T0" fmla="*/ 0 w 941"/>
                    <a:gd name="T1" fmla="*/ 66 h 424"/>
                    <a:gd name="T2" fmla="*/ 432 w 941"/>
                    <a:gd name="T3" fmla="*/ 0 h 424"/>
                    <a:gd name="T4" fmla="*/ 463 w 941"/>
                    <a:gd name="T5" fmla="*/ 39 h 424"/>
                    <a:gd name="T6" fmla="*/ 471 w 941"/>
                    <a:gd name="T7" fmla="*/ 91 h 424"/>
                    <a:gd name="T8" fmla="*/ 452 w 941"/>
                    <a:gd name="T9" fmla="*/ 141 h 424"/>
                    <a:gd name="T10" fmla="*/ 29 w 941"/>
                    <a:gd name="T11" fmla="*/ 212 h 424"/>
                    <a:gd name="T12" fmla="*/ 27 w 941"/>
                    <a:gd name="T13" fmla="*/ 192 h 424"/>
                    <a:gd name="T14" fmla="*/ 432 w 941"/>
                    <a:gd name="T15" fmla="*/ 121 h 424"/>
                    <a:gd name="T16" fmla="*/ 447 w 941"/>
                    <a:gd name="T17" fmla="*/ 73 h 424"/>
                    <a:gd name="T18" fmla="*/ 420 w 941"/>
                    <a:gd name="T19" fmla="*/ 29 h 424"/>
                    <a:gd name="T20" fmla="*/ 0 w 941"/>
                    <a:gd name="T21" fmla="*/ 93 h 424"/>
                    <a:gd name="T22" fmla="*/ 0 w 941"/>
                    <a:gd name="T23" fmla="*/ 66 h 424"/>
                    <a:gd name="T24" fmla="*/ 0 w 941"/>
                    <a:gd name="T25" fmla="*/ 66 h 42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1201" name="Freeform 65"/>
                <p:cNvSpPr>
                  <a:spLocks/>
                </p:cNvSpPr>
                <p:nvPr userDrawn="1"/>
              </p:nvSpPr>
              <p:spPr bwMode="auto">
                <a:xfrm>
                  <a:off x="717" y="3606"/>
                  <a:ext cx="245" cy="86"/>
                </a:xfrm>
                <a:custGeom>
                  <a:avLst/>
                  <a:gdLst>
                    <a:gd name="T0" fmla="*/ 0 w 488"/>
                    <a:gd name="T1" fmla="*/ 63 h 173"/>
                    <a:gd name="T2" fmla="*/ 33 w 488"/>
                    <a:gd name="T3" fmla="*/ 86 h 173"/>
                    <a:gd name="T4" fmla="*/ 111 w 488"/>
                    <a:gd name="T5" fmla="*/ 83 h 173"/>
                    <a:gd name="T6" fmla="*/ 210 w 488"/>
                    <a:gd name="T7" fmla="*/ 58 h 173"/>
                    <a:gd name="T8" fmla="*/ 245 w 488"/>
                    <a:gd name="T9" fmla="*/ 21 h 173"/>
                    <a:gd name="T10" fmla="*/ 222 w 488"/>
                    <a:gd name="T11" fmla="*/ 1 h 173"/>
                    <a:gd name="T12" fmla="*/ 127 w 488"/>
                    <a:gd name="T13" fmla="*/ 0 h 173"/>
                    <a:gd name="T14" fmla="*/ 55 w 488"/>
                    <a:gd name="T15" fmla="*/ 6 h 173"/>
                    <a:gd name="T16" fmla="*/ 8 w 488"/>
                    <a:gd name="T17" fmla="*/ 38 h 173"/>
                    <a:gd name="T18" fmla="*/ 56 w 488"/>
                    <a:gd name="T19" fmla="*/ 47 h 173"/>
                    <a:gd name="T20" fmla="*/ 138 w 488"/>
                    <a:gd name="T21" fmla="*/ 26 h 173"/>
                    <a:gd name="T22" fmla="*/ 209 w 488"/>
                    <a:gd name="T23" fmla="*/ 26 h 173"/>
                    <a:gd name="T24" fmla="*/ 135 w 488"/>
                    <a:gd name="T25" fmla="*/ 55 h 173"/>
                    <a:gd name="T26" fmla="*/ 71 w 488"/>
                    <a:gd name="T27" fmla="*/ 63 h 173"/>
                    <a:gd name="T28" fmla="*/ 0 w 488"/>
                    <a:gd name="T29" fmla="*/ 63 h 173"/>
                    <a:gd name="T30" fmla="*/ 0 w 488"/>
                    <a:gd name="T31" fmla="*/ 63 h 17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grpSp>
        </p:grpSp>
      </p:grpSp>
      <p:grpSp>
        <p:nvGrpSpPr>
          <p:cNvPr id="1034" name="Group 66"/>
          <p:cNvGrpSpPr>
            <a:grpSpLocks/>
          </p:cNvGrpSpPr>
          <p:nvPr userDrawn="1"/>
        </p:nvGrpSpPr>
        <p:grpSpPr bwMode="auto">
          <a:xfrm>
            <a:off x="3124200" y="2590800"/>
            <a:ext cx="2840038" cy="3254375"/>
            <a:chOff x="3115" y="0"/>
            <a:chExt cx="2170" cy="2486"/>
          </a:xfrm>
        </p:grpSpPr>
        <p:grpSp>
          <p:nvGrpSpPr>
            <p:cNvPr id="1045" name="Group 67"/>
            <p:cNvGrpSpPr>
              <a:grpSpLocks/>
            </p:cNvGrpSpPr>
            <p:nvPr/>
          </p:nvGrpSpPr>
          <p:grpSpPr bwMode="auto">
            <a:xfrm>
              <a:off x="4080" y="1910"/>
              <a:ext cx="768" cy="576"/>
              <a:chOff x="0" y="0"/>
              <a:chExt cx="768" cy="576"/>
            </a:xfrm>
          </p:grpSpPr>
          <p:sp>
            <p:nvSpPr>
              <p:cNvPr id="1177" name="Oval 68"/>
              <p:cNvSpPr>
                <a:spLocks noChangeArrowheads="1"/>
              </p:cNvSpPr>
              <p:nvPr/>
            </p:nvSpPr>
            <p:spPr bwMode="hidden">
              <a:xfrm>
                <a:off x="0" y="0"/>
                <a:ext cx="768" cy="576"/>
              </a:xfrm>
              <a:prstGeom prst="ellipse">
                <a:avLst/>
              </a:prstGeom>
              <a:gradFill rotWithShape="0">
                <a:gsLst>
                  <a:gs pos="0">
                    <a:schemeClr val="bg2"/>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78" name="Oval 69"/>
              <p:cNvSpPr>
                <a:spLocks noChangeArrowheads="1"/>
              </p:cNvSpPr>
              <p:nvPr/>
            </p:nvSpPr>
            <p:spPr bwMode="hidden">
              <a:xfrm>
                <a:off x="276" y="252"/>
                <a:ext cx="185" cy="108"/>
              </a:xfrm>
              <a:prstGeom prst="ellipse">
                <a:avLst/>
              </a:prstGeom>
              <a:gradFill rotWithShape="0">
                <a:gsLst>
                  <a:gs pos="0">
                    <a:schemeClr val="accent1"/>
                  </a:gs>
                  <a:gs pos="100000">
                    <a:schemeClr val="bg2"/>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1046" name="Group 70"/>
            <p:cNvGrpSpPr>
              <a:grpSpLocks/>
            </p:cNvGrpSpPr>
            <p:nvPr/>
          </p:nvGrpSpPr>
          <p:grpSpPr bwMode="auto">
            <a:xfrm>
              <a:off x="4257" y="1103"/>
              <a:ext cx="768" cy="576"/>
              <a:chOff x="0" y="0"/>
              <a:chExt cx="768" cy="576"/>
            </a:xfrm>
          </p:grpSpPr>
          <p:sp>
            <p:nvSpPr>
              <p:cNvPr id="1175" name="Oval 71"/>
              <p:cNvSpPr>
                <a:spLocks noChangeArrowheads="1"/>
              </p:cNvSpPr>
              <p:nvPr/>
            </p:nvSpPr>
            <p:spPr bwMode="hidden">
              <a:xfrm>
                <a:off x="0" y="0"/>
                <a:ext cx="768" cy="576"/>
              </a:xfrm>
              <a:prstGeom prst="ellipse">
                <a:avLst/>
              </a:prstGeom>
              <a:gradFill rotWithShape="0">
                <a:gsLst>
                  <a:gs pos="0">
                    <a:schemeClr val="bg2"/>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76" name="Oval 72"/>
              <p:cNvSpPr>
                <a:spLocks noChangeArrowheads="1"/>
              </p:cNvSpPr>
              <p:nvPr/>
            </p:nvSpPr>
            <p:spPr bwMode="hidden">
              <a:xfrm>
                <a:off x="276" y="252"/>
                <a:ext cx="185" cy="108"/>
              </a:xfrm>
              <a:prstGeom prst="ellipse">
                <a:avLst/>
              </a:prstGeom>
              <a:gradFill rotWithShape="0">
                <a:gsLst>
                  <a:gs pos="0">
                    <a:schemeClr val="accent1"/>
                  </a:gs>
                  <a:gs pos="100000">
                    <a:schemeClr val="bg2"/>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1047" name="Group 73"/>
            <p:cNvGrpSpPr>
              <a:grpSpLocks/>
            </p:cNvGrpSpPr>
            <p:nvPr/>
          </p:nvGrpSpPr>
          <p:grpSpPr bwMode="auto">
            <a:xfrm>
              <a:off x="3134" y="0"/>
              <a:ext cx="768" cy="576"/>
              <a:chOff x="0" y="0"/>
              <a:chExt cx="768" cy="576"/>
            </a:xfrm>
          </p:grpSpPr>
          <p:sp>
            <p:nvSpPr>
              <p:cNvPr id="1173" name="Oval 74"/>
              <p:cNvSpPr>
                <a:spLocks noChangeArrowheads="1"/>
              </p:cNvSpPr>
              <p:nvPr/>
            </p:nvSpPr>
            <p:spPr bwMode="hidden">
              <a:xfrm>
                <a:off x="0" y="0"/>
                <a:ext cx="768" cy="576"/>
              </a:xfrm>
              <a:prstGeom prst="ellipse">
                <a:avLst/>
              </a:prstGeom>
              <a:gradFill rotWithShape="0">
                <a:gsLst>
                  <a:gs pos="0">
                    <a:schemeClr val="bg2"/>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74" name="Oval 75"/>
              <p:cNvSpPr>
                <a:spLocks noChangeArrowheads="1"/>
              </p:cNvSpPr>
              <p:nvPr/>
            </p:nvSpPr>
            <p:spPr bwMode="hidden">
              <a:xfrm>
                <a:off x="276" y="252"/>
                <a:ext cx="185" cy="108"/>
              </a:xfrm>
              <a:prstGeom prst="ellipse">
                <a:avLst/>
              </a:prstGeom>
              <a:gradFill rotWithShape="0">
                <a:gsLst>
                  <a:gs pos="0">
                    <a:schemeClr val="accent1"/>
                  </a:gs>
                  <a:gs pos="100000">
                    <a:schemeClr val="bg2"/>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1048" name="Group 76"/>
            <p:cNvGrpSpPr>
              <a:grpSpLocks/>
            </p:cNvGrpSpPr>
            <p:nvPr/>
          </p:nvGrpSpPr>
          <p:grpSpPr bwMode="auto">
            <a:xfrm>
              <a:off x="3115" y="0"/>
              <a:ext cx="2170" cy="1702"/>
              <a:chOff x="3115" y="0"/>
              <a:chExt cx="2170" cy="1702"/>
            </a:xfrm>
          </p:grpSpPr>
          <p:grpSp>
            <p:nvGrpSpPr>
              <p:cNvPr id="1049" name="Group 77"/>
              <p:cNvGrpSpPr>
                <a:grpSpLocks/>
              </p:cNvGrpSpPr>
              <p:nvPr/>
            </p:nvGrpSpPr>
            <p:grpSpPr bwMode="auto">
              <a:xfrm>
                <a:off x="3640" y="308"/>
                <a:ext cx="1145" cy="844"/>
                <a:chOff x="1265" y="814"/>
                <a:chExt cx="2919" cy="2151"/>
              </a:xfrm>
            </p:grpSpPr>
            <p:sp>
              <p:nvSpPr>
                <p:cNvPr id="1171" name="Oval 78"/>
                <p:cNvSpPr>
                  <a:spLocks noChangeArrowheads="1"/>
                </p:cNvSpPr>
                <p:nvPr/>
              </p:nvSpPr>
              <p:spPr bwMode="hidden">
                <a:xfrm>
                  <a:off x="1265" y="814"/>
                  <a:ext cx="2919" cy="2151"/>
                </a:xfrm>
                <a:prstGeom prst="ellipse">
                  <a:avLst/>
                </a:prstGeom>
                <a:gradFill rotWithShape="0">
                  <a:gsLst>
                    <a:gs pos="0">
                      <a:schemeClr val="bg2"/>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72" name="Oval 79"/>
                <p:cNvSpPr>
                  <a:spLocks noChangeArrowheads="1"/>
                </p:cNvSpPr>
                <p:nvPr/>
              </p:nvSpPr>
              <p:spPr bwMode="hidden">
                <a:xfrm>
                  <a:off x="2380" y="1601"/>
                  <a:ext cx="579" cy="406"/>
                </a:xfrm>
                <a:prstGeom prst="ellipse">
                  <a:avLst/>
                </a:prstGeom>
                <a:gradFill rotWithShape="0">
                  <a:gsLst>
                    <a:gs pos="0">
                      <a:schemeClr val="accent2"/>
                    </a:gs>
                    <a:gs pos="100000">
                      <a:schemeClr val="bg2"/>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1050" name="Group 80"/>
              <p:cNvGrpSpPr>
                <a:grpSpLocks/>
              </p:cNvGrpSpPr>
              <p:nvPr/>
            </p:nvGrpSpPr>
            <p:grpSpPr bwMode="auto">
              <a:xfrm>
                <a:off x="3115" y="0"/>
                <a:ext cx="2145" cy="1702"/>
                <a:chOff x="3115" y="0"/>
                <a:chExt cx="2145" cy="1702"/>
              </a:xfrm>
            </p:grpSpPr>
            <p:grpSp>
              <p:nvGrpSpPr>
                <p:cNvPr id="1073" name="Group 81"/>
                <p:cNvGrpSpPr>
                  <a:grpSpLocks/>
                </p:cNvGrpSpPr>
                <p:nvPr/>
              </p:nvGrpSpPr>
              <p:grpSpPr bwMode="auto">
                <a:xfrm>
                  <a:off x="4505" y="589"/>
                  <a:ext cx="493" cy="912"/>
                  <a:chOff x="3471" y="1530"/>
                  <a:chExt cx="1258" cy="2327"/>
                </a:xfrm>
              </p:grpSpPr>
              <p:sp>
                <p:nvSpPr>
                  <p:cNvPr id="1169" name="Freeform 82"/>
                  <p:cNvSpPr>
                    <a:spLocks/>
                  </p:cNvSpPr>
                  <p:nvPr/>
                </p:nvSpPr>
                <p:spPr bwMode="hidden">
                  <a:xfrm rot="2711884">
                    <a:off x="2765" y="2236"/>
                    <a:ext cx="1724" cy="312"/>
                  </a:xfrm>
                  <a:custGeom>
                    <a:avLst/>
                    <a:gdLst>
                      <a:gd name="T0" fmla="*/ 0 w 2736"/>
                      <a:gd name="T1" fmla="*/ 312 h 504"/>
                      <a:gd name="T2" fmla="*/ 544 w 2736"/>
                      <a:gd name="T3" fmla="*/ 104 h 504"/>
                      <a:gd name="T4" fmla="*/ 1119 w 2736"/>
                      <a:gd name="T5" fmla="*/ 15 h 504"/>
                      <a:gd name="T6" fmla="*/ 1724 w 2736"/>
                      <a:gd name="T7" fmla="*/ 15 h 504"/>
                      <a:gd name="T8" fmla="*/ 1714 w 2736"/>
                      <a:gd name="T9" fmla="*/ 64 h 504"/>
                      <a:gd name="T10" fmla="*/ 1112 w 2736"/>
                      <a:gd name="T11" fmla="*/ 64 h 504"/>
                      <a:gd name="T12" fmla="*/ 412 w 2736"/>
                      <a:gd name="T13" fmla="*/ 181 h 504"/>
                      <a:gd name="T14" fmla="*/ 0 w 2736"/>
                      <a:gd name="T15" fmla="*/ 312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70" name="Freeform 83"/>
                  <p:cNvSpPr>
                    <a:spLocks/>
                  </p:cNvSpPr>
                  <p:nvPr/>
                </p:nvSpPr>
                <p:spPr bwMode="hidden">
                  <a:xfrm rot="2711884">
                    <a:off x="4021" y="3150"/>
                    <a:ext cx="925" cy="490"/>
                  </a:xfrm>
                  <a:custGeom>
                    <a:avLst/>
                    <a:gdLst>
                      <a:gd name="T0" fmla="*/ 3 w 1769"/>
                      <a:gd name="T1" fmla="*/ 5 h 791"/>
                      <a:gd name="T2" fmla="*/ 254 w 1769"/>
                      <a:gd name="T3" fmla="*/ 35 h 791"/>
                      <a:gd name="T4" fmla="*/ 605 w 1769"/>
                      <a:gd name="T5" fmla="*/ 124 h 791"/>
                      <a:gd name="T6" fmla="*/ 842 w 1769"/>
                      <a:gd name="T7" fmla="*/ 268 h 791"/>
                      <a:gd name="T8" fmla="*/ 918 w 1769"/>
                      <a:gd name="T9" fmla="*/ 377 h 791"/>
                      <a:gd name="T10" fmla="*/ 883 w 1769"/>
                      <a:gd name="T11" fmla="*/ 488 h 791"/>
                      <a:gd name="T12" fmla="*/ 831 w 1769"/>
                      <a:gd name="T13" fmla="*/ 392 h 791"/>
                      <a:gd name="T14" fmla="*/ 726 w 1769"/>
                      <a:gd name="T15" fmla="*/ 281 h 791"/>
                      <a:gd name="T16" fmla="*/ 580 w 1769"/>
                      <a:gd name="T17" fmla="*/ 183 h 791"/>
                      <a:gd name="T18" fmla="*/ 304 w 1769"/>
                      <a:gd name="T19" fmla="*/ 94 h 791"/>
                      <a:gd name="T20" fmla="*/ 0 w 1769"/>
                      <a:gd name="T21" fmla="*/ 47 h 791"/>
                      <a:gd name="T22" fmla="*/ 3 w 1769"/>
                      <a:gd name="T23" fmla="*/ 5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1074" name="Group 84"/>
                <p:cNvGrpSpPr>
                  <a:grpSpLocks/>
                </p:cNvGrpSpPr>
                <p:nvPr/>
              </p:nvGrpSpPr>
              <p:grpSpPr bwMode="auto">
                <a:xfrm>
                  <a:off x="4267" y="781"/>
                  <a:ext cx="966" cy="522"/>
                  <a:chOff x="2864" y="2019"/>
                  <a:chExt cx="2463" cy="1332"/>
                </a:xfrm>
              </p:grpSpPr>
              <p:sp>
                <p:nvSpPr>
                  <p:cNvPr id="1167" name="Freeform 85"/>
                  <p:cNvSpPr>
                    <a:spLocks/>
                  </p:cNvSpPr>
                  <p:nvPr/>
                </p:nvSpPr>
                <p:spPr bwMode="hidden">
                  <a:xfrm rot="2104081">
                    <a:off x="2864" y="2019"/>
                    <a:ext cx="1814" cy="347"/>
                  </a:xfrm>
                  <a:custGeom>
                    <a:avLst/>
                    <a:gdLst>
                      <a:gd name="T0" fmla="*/ 0 w 2736"/>
                      <a:gd name="T1" fmla="*/ 347 h 504"/>
                      <a:gd name="T2" fmla="*/ 573 w 2736"/>
                      <a:gd name="T3" fmla="*/ 116 h 504"/>
                      <a:gd name="T4" fmla="*/ 1178 w 2736"/>
                      <a:gd name="T5" fmla="*/ 17 h 504"/>
                      <a:gd name="T6" fmla="*/ 1814 w 2736"/>
                      <a:gd name="T7" fmla="*/ 17 h 504"/>
                      <a:gd name="T8" fmla="*/ 1803 w 2736"/>
                      <a:gd name="T9" fmla="*/ 71 h 504"/>
                      <a:gd name="T10" fmla="*/ 1170 w 2736"/>
                      <a:gd name="T11" fmla="*/ 71 h 504"/>
                      <a:gd name="T12" fmla="*/ 434 w 2736"/>
                      <a:gd name="T13" fmla="*/ 201 h 504"/>
                      <a:gd name="T14" fmla="*/ 0 w 2736"/>
                      <a:gd name="T15" fmla="*/ 347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68" name="Freeform 86"/>
                  <p:cNvSpPr>
                    <a:spLocks/>
                  </p:cNvSpPr>
                  <p:nvPr/>
                </p:nvSpPr>
                <p:spPr bwMode="hidden">
                  <a:xfrm rot="2104081">
                    <a:off x="4353" y="2806"/>
                    <a:ext cx="974" cy="545"/>
                  </a:xfrm>
                  <a:custGeom>
                    <a:avLst/>
                    <a:gdLst>
                      <a:gd name="T0" fmla="*/ 3 w 1769"/>
                      <a:gd name="T1" fmla="*/ 6 h 791"/>
                      <a:gd name="T2" fmla="*/ 267 w 1769"/>
                      <a:gd name="T3" fmla="*/ 39 h 791"/>
                      <a:gd name="T4" fmla="*/ 637 w 1769"/>
                      <a:gd name="T5" fmla="*/ 138 h 791"/>
                      <a:gd name="T6" fmla="*/ 887 w 1769"/>
                      <a:gd name="T7" fmla="*/ 298 h 791"/>
                      <a:gd name="T8" fmla="*/ 967 w 1769"/>
                      <a:gd name="T9" fmla="*/ 420 h 791"/>
                      <a:gd name="T10" fmla="*/ 930 w 1769"/>
                      <a:gd name="T11" fmla="*/ 542 h 791"/>
                      <a:gd name="T12" fmla="*/ 875 w 1769"/>
                      <a:gd name="T13" fmla="*/ 435 h 791"/>
                      <a:gd name="T14" fmla="*/ 765 w 1769"/>
                      <a:gd name="T15" fmla="*/ 313 h 791"/>
                      <a:gd name="T16" fmla="*/ 611 w 1769"/>
                      <a:gd name="T17" fmla="*/ 204 h 791"/>
                      <a:gd name="T18" fmla="*/ 320 w 1769"/>
                      <a:gd name="T19" fmla="*/ 105 h 791"/>
                      <a:gd name="T20" fmla="*/ 0 w 1769"/>
                      <a:gd name="T21" fmla="*/ 52 h 791"/>
                      <a:gd name="T22" fmla="*/ 3 w 1769"/>
                      <a:gd name="T23" fmla="*/ 6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1075" name="Group 87"/>
                <p:cNvGrpSpPr>
                  <a:grpSpLocks/>
                </p:cNvGrpSpPr>
                <p:nvPr/>
              </p:nvGrpSpPr>
              <p:grpSpPr bwMode="auto">
                <a:xfrm>
                  <a:off x="4280" y="707"/>
                  <a:ext cx="971" cy="417"/>
                  <a:chOff x="2897" y="1832"/>
                  <a:chExt cx="2477" cy="1064"/>
                </a:xfrm>
              </p:grpSpPr>
              <p:sp>
                <p:nvSpPr>
                  <p:cNvPr id="1165" name="Freeform 88"/>
                  <p:cNvSpPr>
                    <a:spLocks/>
                  </p:cNvSpPr>
                  <p:nvPr/>
                </p:nvSpPr>
                <p:spPr bwMode="hidden">
                  <a:xfrm rot="1582915">
                    <a:off x="2897" y="1832"/>
                    <a:ext cx="1736" cy="304"/>
                  </a:xfrm>
                  <a:custGeom>
                    <a:avLst/>
                    <a:gdLst>
                      <a:gd name="T0" fmla="*/ 0 w 2736"/>
                      <a:gd name="T1" fmla="*/ 304 h 504"/>
                      <a:gd name="T2" fmla="*/ 548 w 2736"/>
                      <a:gd name="T3" fmla="*/ 101 h 504"/>
                      <a:gd name="T4" fmla="*/ 1127 w 2736"/>
                      <a:gd name="T5" fmla="*/ 14 h 504"/>
                      <a:gd name="T6" fmla="*/ 1736 w 2736"/>
                      <a:gd name="T7" fmla="*/ 14 h 504"/>
                      <a:gd name="T8" fmla="*/ 1726 w 2736"/>
                      <a:gd name="T9" fmla="*/ 62 h 504"/>
                      <a:gd name="T10" fmla="*/ 1119 w 2736"/>
                      <a:gd name="T11" fmla="*/ 62 h 504"/>
                      <a:gd name="T12" fmla="*/ 415 w 2736"/>
                      <a:gd name="T13" fmla="*/ 176 h 504"/>
                      <a:gd name="T14" fmla="*/ 0 w 2736"/>
                      <a:gd name="T15" fmla="*/ 3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66" name="Freeform 89"/>
                  <p:cNvSpPr>
                    <a:spLocks/>
                  </p:cNvSpPr>
                  <p:nvPr/>
                </p:nvSpPr>
                <p:spPr bwMode="hidden">
                  <a:xfrm rot="1582915">
                    <a:off x="4442" y="2420"/>
                    <a:ext cx="932" cy="476"/>
                  </a:xfrm>
                  <a:custGeom>
                    <a:avLst/>
                    <a:gdLst>
                      <a:gd name="T0" fmla="*/ 3 w 1769"/>
                      <a:gd name="T1" fmla="*/ 5 h 791"/>
                      <a:gd name="T2" fmla="*/ 256 w 1769"/>
                      <a:gd name="T3" fmla="*/ 34 h 791"/>
                      <a:gd name="T4" fmla="*/ 610 w 1769"/>
                      <a:gd name="T5" fmla="*/ 120 h 791"/>
                      <a:gd name="T6" fmla="*/ 849 w 1769"/>
                      <a:gd name="T7" fmla="*/ 260 h 791"/>
                      <a:gd name="T8" fmla="*/ 925 w 1769"/>
                      <a:gd name="T9" fmla="*/ 366 h 791"/>
                      <a:gd name="T10" fmla="*/ 890 w 1769"/>
                      <a:gd name="T11" fmla="*/ 474 h 791"/>
                      <a:gd name="T12" fmla="*/ 837 w 1769"/>
                      <a:gd name="T13" fmla="*/ 380 h 791"/>
                      <a:gd name="T14" fmla="*/ 732 w 1769"/>
                      <a:gd name="T15" fmla="*/ 273 h 791"/>
                      <a:gd name="T16" fmla="*/ 584 w 1769"/>
                      <a:gd name="T17" fmla="*/ 178 h 791"/>
                      <a:gd name="T18" fmla="*/ 306 w 1769"/>
                      <a:gd name="T19" fmla="*/ 91 h 791"/>
                      <a:gd name="T20" fmla="*/ 0 w 1769"/>
                      <a:gd name="T21" fmla="*/ 46 h 791"/>
                      <a:gd name="T22" fmla="*/ 3 w 1769"/>
                      <a:gd name="T23" fmla="*/ 5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1076" name="Group 90"/>
                <p:cNvGrpSpPr>
                  <a:grpSpLocks/>
                </p:cNvGrpSpPr>
                <p:nvPr/>
              </p:nvGrpSpPr>
              <p:grpSpPr bwMode="auto">
                <a:xfrm>
                  <a:off x="4291" y="630"/>
                  <a:ext cx="969" cy="364"/>
                  <a:chOff x="2924" y="1636"/>
                  <a:chExt cx="2472" cy="927"/>
                </a:xfrm>
              </p:grpSpPr>
              <p:sp>
                <p:nvSpPr>
                  <p:cNvPr id="1163" name="Freeform 91"/>
                  <p:cNvSpPr>
                    <a:spLocks/>
                  </p:cNvSpPr>
                  <p:nvPr/>
                </p:nvSpPr>
                <p:spPr bwMode="hidden">
                  <a:xfrm rot="1080363">
                    <a:off x="2924" y="1636"/>
                    <a:ext cx="1677" cy="335"/>
                  </a:xfrm>
                  <a:custGeom>
                    <a:avLst/>
                    <a:gdLst>
                      <a:gd name="T0" fmla="*/ 0 w 2736"/>
                      <a:gd name="T1" fmla="*/ 335 h 504"/>
                      <a:gd name="T2" fmla="*/ 530 w 2736"/>
                      <a:gd name="T3" fmla="*/ 112 h 504"/>
                      <a:gd name="T4" fmla="*/ 1089 w 2736"/>
                      <a:gd name="T5" fmla="*/ 16 h 504"/>
                      <a:gd name="T6" fmla="*/ 1677 w 2736"/>
                      <a:gd name="T7" fmla="*/ 16 h 504"/>
                      <a:gd name="T8" fmla="*/ 1667 w 2736"/>
                      <a:gd name="T9" fmla="*/ 68 h 504"/>
                      <a:gd name="T10" fmla="*/ 1081 w 2736"/>
                      <a:gd name="T11" fmla="*/ 68 h 504"/>
                      <a:gd name="T12" fmla="*/ 401 w 2736"/>
                      <a:gd name="T13" fmla="*/ 194 h 504"/>
                      <a:gd name="T14" fmla="*/ 0 w 2736"/>
                      <a:gd name="T15" fmla="*/ 335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64" name="Freeform 92"/>
                  <p:cNvSpPr>
                    <a:spLocks/>
                  </p:cNvSpPr>
                  <p:nvPr/>
                </p:nvSpPr>
                <p:spPr bwMode="hidden">
                  <a:xfrm rot="1080363">
                    <a:off x="4495" y="2037"/>
                    <a:ext cx="901" cy="526"/>
                  </a:xfrm>
                  <a:custGeom>
                    <a:avLst/>
                    <a:gdLst>
                      <a:gd name="T0" fmla="*/ 3 w 1769"/>
                      <a:gd name="T1" fmla="*/ 5 h 791"/>
                      <a:gd name="T2" fmla="*/ 247 w 1769"/>
                      <a:gd name="T3" fmla="*/ 37 h 791"/>
                      <a:gd name="T4" fmla="*/ 589 w 1769"/>
                      <a:gd name="T5" fmla="*/ 133 h 791"/>
                      <a:gd name="T6" fmla="*/ 821 w 1769"/>
                      <a:gd name="T7" fmla="*/ 287 h 791"/>
                      <a:gd name="T8" fmla="*/ 894 w 1769"/>
                      <a:gd name="T9" fmla="*/ 405 h 791"/>
                      <a:gd name="T10" fmla="*/ 860 w 1769"/>
                      <a:gd name="T11" fmla="*/ 523 h 791"/>
                      <a:gd name="T12" fmla="*/ 809 w 1769"/>
                      <a:gd name="T13" fmla="*/ 420 h 791"/>
                      <a:gd name="T14" fmla="*/ 707 w 1769"/>
                      <a:gd name="T15" fmla="*/ 302 h 791"/>
                      <a:gd name="T16" fmla="*/ 565 w 1769"/>
                      <a:gd name="T17" fmla="*/ 197 h 791"/>
                      <a:gd name="T18" fmla="*/ 296 w 1769"/>
                      <a:gd name="T19" fmla="*/ 101 h 791"/>
                      <a:gd name="T20" fmla="*/ 0 w 1769"/>
                      <a:gd name="T21" fmla="*/ 51 h 791"/>
                      <a:gd name="T22" fmla="*/ 3 w 1769"/>
                      <a:gd name="T23" fmla="*/ 5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1077" name="Group 93"/>
                <p:cNvGrpSpPr>
                  <a:grpSpLocks/>
                </p:cNvGrpSpPr>
                <p:nvPr/>
              </p:nvGrpSpPr>
              <p:grpSpPr bwMode="auto">
                <a:xfrm>
                  <a:off x="4304" y="543"/>
                  <a:ext cx="918" cy="258"/>
                  <a:chOff x="2958" y="1414"/>
                  <a:chExt cx="2342" cy="657"/>
                </a:xfrm>
              </p:grpSpPr>
              <p:sp>
                <p:nvSpPr>
                  <p:cNvPr id="1161" name="Freeform 94"/>
                  <p:cNvSpPr>
                    <a:spLocks/>
                  </p:cNvSpPr>
                  <p:nvPr/>
                </p:nvSpPr>
                <p:spPr bwMode="hidden">
                  <a:xfrm rot="463793">
                    <a:off x="2958" y="1414"/>
                    <a:ext cx="1545" cy="312"/>
                  </a:xfrm>
                  <a:custGeom>
                    <a:avLst/>
                    <a:gdLst>
                      <a:gd name="T0" fmla="*/ 0 w 2736"/>
                      <a:gd name="T1" fmla="*/ 312 h 504"/>
                      <a:gd name="T2" fmla="*/ 488 w 2736"/>
                      <a:gd name="T3" fmla="*/ 104 h 504"/>
                      <a:gd name="T4" fmla="*/ 1003 w 2736"/>
                      <a:gd name="T5" fmla="*/ 15 h 504"/>
                      <a:gd name="T6" fmla="*/ 1545 w 2736"/>
                      <a:gd name="T7" fmla="*/ 15 h 504"/>
                      <a:gd name="T8" fmla="*/ 1536 w 2736"/>
                      <a:gd name="T9" fmla="*/ 64 h 504"/>
                      <a:gd name="T10" fmla="*/ 996 w 2736"/>
                      <a:gd name="T11" fmla="*/ 64 h 504"/>
                      <a:gd name="T12" fmla="*/ 369 w 2736"/>
                      <a:gd name="T13" fmla="*/ 181 h 504"/>
                      <a:gd name="T14" fmla="*/ 0 w 2736"/>
                      <a:gd name="T15" fmla="*/ 312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62" name="Freeform 95"/>
                  <p:cNvSpPr>
                    <a:spLocks/>
                  </p:cNvSpPr>
                  <p:nvPr/>
                </p:nvSpPr>
                <p:spPr bwMode="hidden">
                  <a:xfrm rot="463793">
                    <a:off x="4470" y="1582"/>
                    <a:ext cx="830" cy="489"/>
                  </a:xfrm>
                  <a:custGeom>
                    <a:avLst/>
                    <a:gdLst>
                      <a:gd name="T0" fmla="*/ 2 w 1769"/>
                      <a:gd name="T1" fmla="*/ 5 h 791"/>
                      <a:gd name="T2" fmla="*/ 228 w 1769"/>
                      <a:gd name="T3" fmla="*/ 35 h 791"/>
                      <a:gd name="T4" fmla="*/ 543 w 1769"/>
                      <a:gd name="T5" fmla="*/ 124 h 791"/>
                      <a:gd name="T6" fmla="*/ 756 w 1769"/>
                      <a:gd name="T7" fmla="*/ 267 h 791"/>
                      <a:gd name="T8" fmla="*/ 824 w 1769"/>
                      <a:gd name="T9" fmla="*/ 376 h 791"/>
                      <a:gd name="T10" fmla="*/ 792 w 1769"/>
                      <a:gd name="T11" fmla="*/ 487 h 791"/>
                      <a:gd name="T12" fmla="*/ 746 w 1769"/>
                      <a:gd name="T13" fmla="*/ 391 h 791"/>
                      <a:gd name="T14" fmla="*/ 652 w 1769"/>
                      <a:gd name="T15" fmla="*/ 281 h 791"/>
                      <a:gd name="T16" fmla="*/ 520 w 1769"/>
                      <a:gd name="T17" fmla="*/ 183 h 791"/>
                      <a:gd name="T18" fmla="*/ 273 w 1769"/>
                      <a:gd name="T19" fmla="*/ 94 h 791"/>
                      <a:gd name="T20" fmla="*/ 0 w 1769"/>
                      <a:gd name="T21" fmla="*/ 47 h 791"/>
                      <a:gd name="T22" fmla="*/ 2 w 1769"/>
                      <a:gd name="T23" fmla="*/ 5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1078" name="Group 96"/>
                <p:cNvGrpSpPr>
                  <a:grpSpLocks/>
                </p:cNvGrpSpPr>
                <p:nvPr/>
              </p:nvGrpSpPr>
              <p:grpSpPr bwMode="auto">
                <a:xfrm>
                  <a:off x="4314" y="487"/>
                  <a:ext cx="843" cy="134"/>
                  <a:chOff x="2983" y="1269"/>
                  <a:chExt cx="2150" cy="343"/>
                </a:xfrm>
              </p:grpSpPr>
              <p:sp>
                <p:nvSpPr>
                  <p:cNvPr id="1159" name="Freeform 97"/>
                  <p:cNvSpPr>
                    <a:spLocks/>
                  </p:cNvSpPr>
                  <p:nvPr/>
                </p:nvSpPr>
                <p:spPr bwMode="hidden">
                  <a:xfrm rot="-84182">
                    <a:off x="2983" y="1289"/>
                    <a:ext cx="1404" cy="219"/>
                  </a:xfrm>
                  <a:custGeom>
                    <a:avLst/>
                    <a:gdLst>
                      <a:gd name="T0" fmla="*/ 0 w 2736"/>
                      <a:gd name="T1" fmla="*/ 219 h 504"/>
                      <a:gd name="T2" fmla="*/ 443 w 2736"/>
                      <a:gd name="T3" fmla="*/ 73 h 504"/>
                      <a:gd name="T4" fmla="*/ 911 w 2736"/>
                      <a:gd name="T5" fmla="*/ 10 h 504"/>
                      <a:gd name="T6" fmla="*/ 1404 w 2736"/>
                      <a:gd name="T7" fmla="*/ 10 h 504"/>
                      <a:gd name="T8" fmla="*/ 1396 w 2736"/>
                      <a:gd name="T9" fmla="*/ 45 h 504"/>
                      <a:gd name="T10" fmla="*/ 905 w 2736"/>
                      <a:gd name="T11" fmla="*/ 45 h 504"/>
                      <a:gd name="T12" fmla="*/ 336 w 2736"/>
                      <a:gd name="T13" fmla="*/ 127 h 504"/>
                      <a:gd name="T14" fmla="*/ 0 w 2736"/>
                      <a:gd name="T15" fmla="*/ 219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60" name="Freeform 98"/>
                  <p:cNvSpPr>
                    <a:spLocks/>
                  </p:cNvSpPr>
                  <p:nvPr/>
                </p:nvSpPr>
                <p:spPr bwMode="hidden">
                  <a:xfrm rot="-84182">
                    <a:off x="4379" y="1269"/>
                    <a:ext cx="754" cy="343"/>
                  </a:xfrm>
                  <a:custGeom>
                    <a:avLst/>
                    <a:gdLst>
                      <a:gd name="T0" fmla="*/ 2 w 1769"/>
                      <a:gd name="T1" fmla="*/ 3 h 791"/>
                      <a:gd name="T2" fmla="*/ 207 w 1769"/>
                      <a:gd name="T3" fmla="*/ 24 h 791"/>
                      <a:gd name="T4" fmla="*/ 493 w 1769"/>
                      <a:gd name="T5" fmla="*/ 87 h 791"/>
                      <a:gd name="T6" fmla="*/ 687 w 1769"/>
                      <a:gd name="T7" fmla="*/ 187 h 791"/>
                      <a:gd name="T8" fmla="*/ 748 w 1769"/>
                      <a:gd name="T9" fmla="*/ 264 h 791"/>
                      <a:gd name="T10" fmla="*/ 720 w 1769"/>
                      <a:gd name="T11" fmla="*/ 341 h 791"/>
                      <a:gd name="T12" fmla="*/ 677 w 1769"/>
                      <a:gd name="T13" fmla="*/ 274 h 791"/>
                      <a:gd name="T14" fmla="*/ 592 w 1769"/>
                      <a:gd name="T15" fmla="*/ 197 h 791"/>
                      <a:gd name="T16" fmla="*/ 473 w 1769"/>
                      <a:gd name="T17" fmla="*/ 128 h 791"/>
                      <a:gd name="T18" fmla="*/ 248 w 1769"/>
                      <a:gd name="T19" fmla="*/ 66 h 791"/>
                      <a:gd name="T20" fmla="*/ 0 w 1769"/>
                      <a:gd name="T21" fmla="*/ 33 h 791"/>
                      <a:gd name="T22" fmla="*/ 2 w 1769"/>
                      <a:gd name="T23" fmla="*/ 3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1079" name="Group 99"/>
                <p:cNvGrpSpPr>
                  <a:grpSpLocks/>
                </p:cNvGrpSpPr>
                <p:nvPr/>
              </p:nvGrpSpPr>
              <p:grpSpPr bwMode="auto">
                <a:xfrm>
                  <a:off x="4296" y="349"/>
                  <a:ext cx="737" cy="167"/>
                  <a:chOff x="2938" y="917"/>
                  <a:chExt cx="1879" cy="427"/>
                </a:xfrm>
              </p:grpSpPr>
              <p:sp>
                <p:nvSpPr>
                  <p:cNvPr id="1157" name="Freeform 100"/>
                  <p:cNvSpPr>
                    <a:spLocks/>
                  </p:cNvSpPr>
                  <p:nvPr/>
                </p:nvSpPr>
                <p:spPr bwMode="hidden">
                  <a:xfrm rot="-802576">
                    <a:off x="2938" y="1129"/>
                    <a:ext cx="1233" cy="215"/>
                  </a:xfrm>
                  <a:custGeom>
                    <a:avLst/>
                    <a:gdLst>
                      <a:gd name="T0" fmla="*/ 0 w 2736"/>
                      <a:gd name="T1" fmla="*/ 215 h 504"/>
                      <a:gd name="T2" fmla="*/ 389 w 2736"/>
                      <a:gd name="T3" fmla="*/ 72 h 504"/>
                      <a:gd name="T4" fmla="*/ 800 w 2736"/>
                      <a:gd name="T5" fmla="*/ 10 h 504"/>
                      <a:gd name="T6" fmla="*/ 1233 w 2736"/>
                      <a:gd name="T7" fmla="*/ 10 h 504"/>
                      <a:gd name="T8" fmla="*/ 1226 w 2736"/>
                      <a:gd name="T9" fmla="*/ 44 h 504"/>
                      <a:gd name="T10" fmla="*/ 795 w 2736"/>
                      <a:gd name="T11" fmla="*/ 44 h 504"/>
                      <a:gd name="T12" fmla="*/ 295 w 2736"/>
                      <a:gd name="T13" fmla="*/ 125 h 504"/>
                      <a:gd name="T14" fmla="*/ 0 w 2736"/>
                      <a:gd name="T15" fmla="*/ 215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58" name="Freeform 101"/>
                  <p:cNvSpPr>
                    <a:spLocks/>
                  </p:cNvSpPr>
                  <p:nvPr/>
                </p:nvSpPr>
                <p:spPr bwMode="hidden">
                  <a:xfrm rot="-802576">
                    <a:off x="4155" y="917"/>
                    <a:ext cx="662" cy="338"/>
                  </a:xfrm>
                  <a:custGeom>
                    <a:avLst/>
                    <a:gdLst>
                      <a:gd name="T0" fmla="*/ 2 w 1769"/>
                      <a:gd name="T1" fmla="*/ 3 h 791"/>
                      <a:gd name="T2" fmla="*/ 181 w 1769"/>
                      <a:gd name="T3" fmla="*/ 24 h 791"/>
                      <a:gd name="T4" fmla="*/ 433 w 1769"/>
                      <a:gd name="T5" fmla="*/ 85 h 791"/>
                      <a:gd name="T6" fmla="*/ 603 w 1769"/>
                      <a:gd name="T7" fmla="*/ 185 h 791"/>
                      <a:gd name="T8" fmla="*/ 657 w 1769"/>
                      <a:gd name="T9" fmla="*/ 260 h 791"/>
                      <a:gd name="T10" fmla="*/ 632 w 1769"/>
                      <a:gd name="T11" fmla="*/ 336 h 791"/>
                      <a:gd name="T12" fmla="*/ 595 w 1769"/>
                      <a:gd name="T13" fmla="*/ 270 h 791"/>
                      <a:gd name="T14" fmla="*/ 520 w 1769"/>
                      <a:gd name="T15" fmla="*/ 194 h 791"/>
                      <a:gd name="T16" fmla="*/ 415 w 1769"/>
                      <a:gd name="T17" fmla="*/ 126 h 791"/>
                      <a:gd name="T18" fmla="*/ 217 w 1769"/>
                      <a:gd name="T19" fmla="*/ 65 h 791"/>
                      <a:gd name="T20" fmla="*/ 0 w 1769"/>
                      <a:gd name="T21" fmla="*/ 32 h 791"/>
                      <a:gd name="T22" fmla="*/ 2 w 1769"/>
                      <a:gd name="T23" fmla="*/ 3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1080" name="Group 102"/>
                <p:cNvGrpSpPr>
                  <a:grpSpLocks/>
                </p:cNvGrpSpPr>
                <p:nvPr/>
              </p:nvGrpSpPr>
              <p:grpSpPr bwMode="auto">
                <a:xfrm>
                  <a:off x="3394" y="637"/>
                  <a:ext cx="493" cy="912"/>
                  <a:chOff x="637" y="1653"/>
                  <a:chExt cx="1257" cy="2326"/>
                </a:xfrm>
              </p:grpSpPr>
              <p:sp>
                <p:nvSpPr>
                  <p:cNvPr id="1155" name="Freeform 103"/>
                  <p:cNvSpPr>
                    <a:spLocks/>
                  </p:cNvSpPr>
                  <p:nvPr/>
                </p:nvSpPr>
                <p:spPr bwMode="hidden">
                  <a:xfrm rot="18888116" flipH="1">
                    <a:off x="876" y="2359"/>
                    <a:ext cx="1724" cy="312"/>
                  </a:xfrm>
                  <a:custGeom>
                    <a:avLst/>
                    <a:gdLst>
                      <a:gd name="T0" fmla="*/ 0 w 2736"/>
                      <a:gd name="T1" fmla="*/ 312 h 504"/>
                      <a:gd name="T2" fmla="*/ 544 w 2736"/>
                      <a:gd name="T3" fmla="*/ 104 h 504"/>
                      <a:gd name="T4" fmla="*/ 1119 w 2736"/>
                      <a:gd name="T5" fmla="*/ 15 h 504"/>
                      <a:gd name="T6" fmla="*/ 1724 w 2736"/>
                      <a:gd name="T7" fmla="*/ 15 h 504"/>
                      <a:gd name="T8" fmla="*/ 1714 w 2736"/>
                      <a:gd name="T9" fmla="*/ 64 h 504"/>
                      <a:gd name="T10" fmla="*/ 1112 w 2736"/>
                      <a:gd name="T11" fmla="*/ 64 h 504"/>
                      <a:gd name="T12" fmla="*/ 412 w 2736"/>
                      <a:gd name="T13" fmla="*/ 181 h 504"/>
                      <a:gd name="T14" fmla="*/ 0 w 2736"/>
                      <a:gd name="T15" fmla="*/ 312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56" name="Freeform 104"/>
                  <p:cNvSpPr>
                    <a:spLocks/>
                  </p:cNvSpPr>
                  <p:nvPr/>
                </p:nvSpPr>
                <p:spPr bwMode="hidden">
                  <a:xfrm rot="18888116" flipH="1">
                    <a:off x="419" y="3272"/>
                    <a:ext cx="925" cy="490"/>
                  </a:xfrm>
                  <a:custGeom>
                    <a:avLst/>
                    <a:gdLst>
                      <a:gd name="T0" fmla="*/ 3 w 1769"/>
                      <a:gd name="T1" fmla="*/ 5 h 791"/>
                      <a:gd name="T2" fmla="*/ 254 w 1769"/>
                      <a:gd name="T3" fmla="*/ 35 h 791"/>
                      <a:gd name="T4" fmla="*/ 605 w 1769"/>
                      <a:gd name="T5" fmla="*/ 124 h 791"/>
                      <a:gd name="T6" fmla="*/ 842 w 1769"/>
                      <a:gd name="T7" fmla="*/ 268 h 791"/>
                      <a:gd name="T8" fmla="*/ 918 w 1769"/>
                      <a:gd name="T9" fmla="*/ 377 h 791"/>
                      <a:gd name="T10" fmla="*/ 883 w 1769"/>
                      <a:gd name="T11" fmla="*/ 488 h 791"/>
                      <a:gd name="T12" fmla="*/ 831 w 1769"/>
                      <a:gd name="T13" fmla="*/ 392 h 791"/>
                      <a:gd name="T14" fmla="*/ 726 w 1769"/>
                      <a:gd name="T15" fmla="*/ 281 h 791"/>
                      <a:gd name="T16" fmla="*/ 580 w 1769"/>
                      <a:gd name="T17" fmla="*/ 183 h 791"/>
                      <a:gd name="T18" fmla="*/ 304 w 1769"/>
                      <a:gd name="T19" fmla="*/ 94 h 791"/>
                      <a:gd name="T20" fmla="*/ 0 w 1769"/>
                      <a:gd name="T21" fmla="*/ 47 h 791"/>
                      <a:gd name="T22" fmla="*/ 3 w 1769"/>
                      <a:gd name="T23" fmla="*/ 5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1081" name="Group 105"/>
                <p:cNvGrpSpPr>
                  <a:grpSpLocks/>
                </p:cNvGrpSpPr>
                <p:nvPr/>
              </p:nvGrpSpPr>
              <p:grpSpPr bwMode="auto">
                <a:xfrm>
                  <a:off x="3142" y="850"/>
                  <a:ext cx="966" cy="522"/>
                  <a:chOff x="-5" y="2196"/>
                  <a:chExt cx="2463" cy="1332"/>
                </a:xfrm>
              </p:grpSpPr>
              <p:sp>
                <p:nvSpPr>
                  <p:cNvPr id="1153" name="Freeform 106"/>
                  <p:cNvSpPr>
                    <a:spLocks/>
                  </p:cNvSpPr>
                  <p:nvPr/>
                </p:nvSpPr>
                <p:spPr bwMode="hidden">
                  <a:xfrm rot="19495919" flipH="1">
                    <a:off x="644" y="2196"/>
                    <a:ext cx="1814" cy="347"/>
                  </a:xfrm>
                  <a:custGeom>
                    <a:avLst/>
                    <a:gdLst>
                      <a:gd name="T0" fmla="*/ 0 w 2736"/>
                      <a:gd name="T1" fmla="*/ 347 h 504"/>
                      <a:gd name="T2" fmla="*/ 573 w 2736"/>
                      <a:gd name="T3" fmla="*/ 116 h 504"/>
                      <a:gd name="T4" fmla="*/ 1178 w 2736"/>
                      <a:gd name="T5" fmla="*/ 17 h 504"/>
                      <a:gd name="T6" fmla="*/ 1814 w 2736"/>
                      <a:gd name="T7" fmla="*/ 17 h 504"/>
                      <a:gd name="T8" fmla="*/ 1803 w 2736"/>
                      <a:gd name="T9" fmla="*/ 71 h 504"/>
                      <a:gd name="T10" fmla="*/ 1170 w 2736"/>
                      <a:gd name="T11" fmla="*/ 71 h 504"/>
                      <a:gd name="T12" fmla="*/ 434 w 2736"/>
                      <a:gd name="T13" fmla="*/ 201 h 504"/>
                      <a:gd name="T14" fmla="*/ 0 w 2736"/>
                      <a:gd name="T15" fmla="*/ 347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54" name="Freeform 107"/>
                  <p:cNvSpPr>
                    <a:spLocks/>
                  </p:cNvSpPr>
                  <p:nvPr/>
                </p:nvSpPr>
                <p:spPr bwMode="hidden">
                  <a:xfrm rot="19495919" flipH="1">
                    <a:off x="-5" y="2983"/>
                    <a:ext cx="974" cy="545"/>
                  </a:xfrm>
                  <a:custGeom>
                    <a:avLst/>
                    <a:gdLst>
                      <a:gd name="T0" fmla="*/ 3 w 1769"/>
                      <a:gd name="T1" fmla="*/ 6 h 791"/>
                      <a:gd name="T2" fmla="*/ 267 w 1769"/>
                      <a:gd name="T3" fmla="*/ 39 h 791"/>
                      <a:gd name="T4" fmla="*/ 637 w 1769"/>
                      <a:gd name="T5" fmla="*/ 138 h 791"/>
                      <a:gd name="T6" fmla="*/ 887 w 1769"/>
                      <a:gd name="T7" fmla="*/ 298 h 791"/>
                      <a:gd name="T8" fmla="*/ 967 w 1769"/>
                      <a:gd name="T9" fmla="*/ 420 h 791"/>
                      <a:gd name="T10" fmla="*/ 930 w 1769"/>
                      <a:gd name="T11" fmla="*/ 542 h 791"/>
                      <a:gd name="T12" fmla="*/ 875 w 1769"/>
                      <a:gd name="T13" fmla="*/ 435 h 791"/>
                      <a:gd name="T14" fmla="*/ 765 w 1769"/>
                      <a:gd name="T15" fmla="*/ 313 h 791"/>
                      <a:gd name="T16" fmla="*/ 611 w 1769"/>
                      <a:gd name="T17" fmla="*/ 204 h 791"/>
                      <a:gd name="T18" fmla="*/ 320 w 1769"/>
                      <a:gd name="T19" fmla="*/ 105 h 791"/>
                      <a:gd name="T20" fmla="*/ 0 w 1769"/>
                      <a:gd name="T21" fmla="*/ 52 h 791"/>
                      <a:gd name="T22" fmla="*/ 3 w 1769"/>
                      <a:gd name="T23" fmla="*/ 6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1082" name="Group 108"/>
                <p:cNvGrpSpPr>
                  <a:grpSpLocks/>
                </p:cNvGrpSpPr>
                <p:nvPr/>
              </p:nvGrpSpPr>
              <p:grpSpPr bwMode="auto">
                <a:xfrm>
                  <a:off x="3124" y="777"/>
                  <a:ext cx="971" cy="417"/>
                  <a:chOff x="-52" y="2009"/>
                  <a:chExt cx="2477" cy="1064"/>
                </a:xfrm>
              </p:grpSpPr>
              <p:sp>
                <p:nvSpPr>
                  <p:cNvPr id="1151" name="Freeform 109"/>
                  <p:cNvSpPr>
                    <a:spLocks/>
                  </p:cNvSpPr>
                  <p:nvPr/>
                </p:nvSpPr>
                <p:spPr bwMode="hidden">
                  <a:xfrm rot="20017085" flipH="1">
                    <a:off x="689" y="2009"/>
                    <a:ext cx="1736" cy="304"/>
                  </a:xfrm>
                  <a:custGeom>
                    <a:avLst/>
                    <a:gdLst>
                      <a:gd name="T0" fmla="*/ 0 w 2736"/>
                      <a:gd name="T1" fmla="*/ 304 h 504"/>
                      <a:gd name="T2" fmla="*/ 548 w 2736"/>
                      <a:gd name="T3" fmla="*/ 101 h 504"/>
                      <a:gd name="T4" fmla="*/ 1127 w 2736"/>
                      <a:gd name="T5" fmla="*/ 14 h 504"/>
                      <a:gd name="T6" fmla="*/ 1736 w 2736"/>
                      <a:gd name="T7" fmla="*/ 14 h 504"/>
                      <a:gd name="T8" fmla="*/ 1726 w 2736"/>
                      <a:gd name="T9" fmla="*/ 62 h 504"/>
                      <a:gd name="T10" fmla="*/ 1119 w 2736"/>
                      <a:gd name="T11" fmla="*/ 62 h 504"/>
                      <a:gd name="T12" fmla="*/ 415 w 2736"/>
                      <a:gd name="T13" fmla="*/ 176 h 504"/>
                      <a:gd name="T14" fmla="*/ 0 w 2736"/>
                      <a:gd name="T15" fmla="*/ 3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52" name="Freeform 110"/>
                  <p:cNvSpPr>
                    <a:spLocks/>
                  </p:cNvSpPr>
                  <p:nvPr/>
                </p:nvSpPr>
                <p:spPr bwMode="hidden">
                  <a:xfrm rot="20017085" flipH="1">
                    <a:off x="-52" y="2597"/>
                    <a:ext cx="932" cy="476"/>
                  </a:xfrm>
                  <a:custGeom>
                    <a:avLst/>
                    <a:gdLst>
                      <a:gd name="T0" fmla="*/ 3 w 1769"/>
                      <a:gd name="T1" fmla="*/ 5 h 791"/>
                      <a:gd name="T2" fmla="*/ 256 w 1769"/>
                      <a:gd name="T3" fmla="*/ 34 h 791"/>
                      <a:gd name="T4" fmla="*/ 610 w 1769"/>
                      <a:gd name="T5" fmla="*/ 120 h 791"/>
                      <a:gd name="T6" fmla="*/ 849 w 1769"/>
                      <a:gd name="T7" fmla="*/ 260 h 791"/>
                      <a:gd name="T8" fmla="*/ 925 w 1769"/>
                      <a:gd name="T9" fmla="*/ 366 h 791"/>
                      <a:gd name="T10" fmla="*/ 890 w 1769"/>
                      <a:gd name="T11" fmla="*/ 474 h 791"/>
                      <a:gd name="T12" fmla="*/ 837 w 1769"/>
                      <a:gd name="T13" fmla="*/ 380 h 791"/>
                      <a:gd name="T14" fmla="*/ 732 w 1769"/>
                      <a:gd name="T15" fmla="*/ 273 h 791"/>
                      <a:gd name="T16" fmla="*/ 584 w 1769"/>
                      <a:gd name="T17" fmla="*/ 178 h 791"/>
                      <a:gd name="T18" fmla="*/ 306 w 1769"/>
                      <a:gd name="T19" fmla="*/ 91 h 791"/>
                      <a:gd name="T20" fmla="*/ 0 w 1769"/>
                      <a:gd name="T21" fmla="*/ 46 h 791"/>
                      <a:gd name="T22" fmla="*/ 3 w 1769"/>
                      <a:gd name="T23" fmla="*/ 5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1083" name="Group 111"/>
                <p:cNvGrpSpPr>
                  <a:grpSpLocks/>
                </p:cNvGrpSpPr>
                <p:nvPr/>
              </p:nvGrpSpPr>
              <p:grpSpPr bwMode="auto">
                <a:xfrm>
                  <a:off x="3115" y="700"/>
                  <a:ext cx="969" cy="363"/>
                  <a:chOff x="-74" y="1813"/>
                  <a:chExt cx="2472" cy="927"/>
                </a:xfrm>
              </p:grpSpPr>
              <p:sp>
                <p:nvSpPr>
                  <p:cNvPr id="1149" name="Freeform 112"/>
                  <p:cNvSpPr>
                    <a:spLocks/>
                  </p:cNvSpPr>
                  <p:nvPr/>
                </p:nvSpPr>
                <p:spPr bwMode="hidden">
                  <a:xfrm rot="20519637" flipH="1">
                    <a:off x="721" y="1813"/>
                    <a:ext cx="1677" cy="335"/>
                  </a:xfrm>
                  <a:custGeom>
                    <a:avLst/>
                    <a:gdLst>
                      <a:gd name="T0" fmla="*/ 0 w 2736"/>
                      <a:gd name="T1" fmla="*/ 335 h 504"/>
                      <a:gd name="T2" fmla="*/ 530 w 2736"/>
                      <a:gd name="T3" fmla="*/ 112 h 504"/>
                      <a:gd name="T4" fmla="*/ 1089 w 2736"/>
                      <a:gd name="T5" fmla="*/ 16 h 504"/>
                      <a:gd name="T6" fmla="*/ 1677 w 2736"/>
                      <a:gd name="T7" fmla="*/ 16 h 504"/>
                      <a:gd name="T8" fmla="*/ 1667 w 2736"/>
                      <a:gd name="T9" fmla="*/ 68 h 504"/>
                      <a:gd name="T10" fmla="*/ 1081 w 2736"/>
                      <a:gd name="T11" fmla="*/ 68 h 504"/>
                      <a:gd name="T12" fmla="*/ 401 w 2736"/>
                      <a:gd name="T13" fmla="*/ 194 h 504"/>
                      <a:gd name="T14" fmla="*/ 0 w 2736"/>
                      <a:gd name="T15" fmla="*/ 335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50" name="Freeform 113"/>
                  <p:cNvSpPr>
                    <a:spLocks/>
                  </p:cNvSpPr>
                  <p:nvPr/>
                </p:nvSpPr>
                <p:spPr bwMode="hidden">
                  <a:xfrm rot="20519637" flipH="1">
                    <a:off x="-74" y="2214"/>
                    <a:ext cx="901" cy="526"/>
                  </a:xfrm>
                  <a:custGeom>
                    <a:avLst/>
                    <a:gdLst>
                      <a:gd name="T0" fmla="*/ 3 w 1769"/>
                      <a:gd name="T1" fmla="*/ 5 h 791"/>
                      <a:gd name="T2" fmla="*/ 247 w 1769"/>
                      <a:gd name="T3" fmla="*/ 37 h 791"/>
                      <a:gd name="T4" fmla="*/ 589 w 1769"/>
                      <a:gd name="T5" fmla="*/ 133 h 791"/>
                      <a:gd name="T6" fmla="*/ 821 w 1769"/>
                      <a:gd name="T7" fmla="*/ 287 h 791"/>
                      <a:gd name="T8" fmla="*/ 894 w 1769"/>
                      <a:gd name="T9" fmla="*/ 405 h 791"/>
                      <a:gd name="T10" fmla="*/ 860 w 1769"/>
                      <a:gd name="T11" fmla="*/ 523 h 791"/>
                      <a:gd name="T12" fmla="*/ 809 w 1769"/>
                      <a:gd name="T13" fmla="*/ 420 h 791"/>
                      <a:gd name="T14" fmla="*/ 707 w 1769"/>
                      <a:gd name="T15" fmla="*/ 302 h 791"/>
                      <a:gd name="T16" fmla="*/ 565 w 1769"/>
                      <a:gd name="T17" fmla="*/ 197 h 791"/>
                      <a:gd name="T18" fmla="*/ 296 w 1769"/>
                      <a:gd name="T19" fmla="*/ 101 h 791"/>
                      <a:gd name="T20" fmla="*/ 0 w 1769"/>
                      <a:gd name="T21" fmla="*/ 51 h 791"/>
                      <a:gd name="T22" fmla="*/ 3 w 1769"/>
                      <a:gd name="T23" fmla="*/ 5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1084" name="Group 114"/>
                <p:cNvGrpSpPr>
                  <a:grpSpLocks/>
                </p:cNvGrpSpPr>
                <p:nvPr/>
              </p:nvGrpSpPr>
              <p:grpSpPr bwMode="auto">
                <a:xfrm>
                  <a:off x="3153" y="613"/>
                  <a:ext cx="918" cy="257"/>
                  <a:chOff x="22" y="1591"/>
                  <a:chExt cx="2342" cy="657"/>
                </a:xfrm>
              </p:grpSpPr>
              <p:sp>
                <p:nvSpPr>
                  <p:cNvPr id="1147" name="Freeform 115"/>
                  <p:cNvSpPr>
                    <a:spLocks/>
                  </p:cNvSpPr>
                  <p:nvPr/>
                </p:nvSpPr>
                <p:spPr bwMode="hidden">
                  <a:xfrm rot="21136207" flipH="1">
                    <a:off x="819" y="1591"/>
                    <a:ext cx="1545" cy="312"/>
                  </a:xfrm>
                  <a:custGeom>
                    <a:avLst/>
                    <a:gdLst>
                      <a:gd name="T0" fmla="*/ 0 w 2736"/>
                      <a:gd name="T1" fmla="*/ 312 h 504"/>
                      <a:gd name="T2" fmla="*/ 488 w 2736"/>
                      <a:gd name="T3" fmla="*/ 104 h 504"/>
                      <a:gd name="T4" fmla="*/ 1003 w 2736"/>
                      <a:gd name="T5" fmla="*/ 15 h 504"/>
                      <a:gd name="T6" fmla="*/ 1545 w 2736"/>
                      <a:gd name="T7" fmla="*/ 15 h 504"/>
                      <a:gd name="T8" fmla="*/ 1536 w 2736"/>
                      <a:gd name="T9" fmla="*/ 64 h 504"/>
                      <a:gd name="T10" fmla="*/ 996 w 2736"/>
                      <a:gd name="T11" fmla="*/ 64 h 504"/>
                      <a:gd name="T12" fmla="*/ 369 w 2736"/>
                      <a:gd name="T13" fmla="*/ 181 h 504"/>
                      <a:gd name="T14" fmla="*/ 0 w 2736"/>
                      <a:gd name="T15" fmla="*/ 312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48" name="Freeform 116"/>
                  <p:cNvSpPr>
                    <a:spLocks/>
                  </p:cNvSpPr>
                  <p:nvPr/>
                </p:nvSpPr>
                <p:spPr bwMode="hidden">
                  <a:xfrm rot="21136207" flipH="1">
                    <a:off x="22" y="1759"/>
                    <a:ext cx="830" cy="489"/>
                  </a:xfrm>
                  <a:custGeom>
                    <a:avLst/>
                    <a:gdLst>
                      <a:gd name="T0" fmla="*/ 2 w 1769"/>
                      <a:gd name="T1" fmla="*/ 5 h 791"/>
                      <a:gd name="T2" fmla="*/ 228 w 1769"/>
                      <a:gd name="T3" fmla="*/ 35 h 791"/>
                      <a:gd name="T4" fmla="*/ 543 w 1769"/>
                      <a:gd name="T5" fmla="*/ 124 h 791"/>
                      <a:gd name="T6" fmla="*/ 756 w 1769"/>
                      <a:gd name="T7" fmla="*/ 267 h 791"/>
                      <a:gd name="T8" fmla="*/ 824 w 1769"/>
                      <a:gd name="T9" fmla="*/ 376 h 791"/>
                      <a:gd name="T10" fmla="*/ 792 w 1769"/>
                      <a:gd name="T11" fmla="*/ 487 h 791"/>
                      <a:gd name="T12" fmla="*/ 746 w 1769"/>
                      <a:gd name="T13" fmla="*/ 391 h 791"/>
                      <a:gd name="T14" fmla="*/ 652 w 1769"/>
                      <a:gd name="T15" fmla="*/ 281 h 791"/>
                      <a:gd name="T16" fmla="*/ 520 w 1769"/>
                      <a:gd name="T17" fmla="*/ 183 h 791"/>
                      <a:gd name="T18" fmla="*/ 273 w 1769"/>
                      <a:gd name="T19" fmla="*/ 94 h 791"/>
                      <a:gd name="T20" fmla="*/ 0 w 1769"/>
                      <a:gd name="T21" fmla="*/ 47 h 791"/>
                      <a:gd name="T22" fmla="*/ 2 w 1769"/>
                      <a:gd name="T23" fmla="*/ 5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1085" name="Group 117"/>
                <p:cNvGrpSpPr>
                  <a:grpSpLocks/>
                </p:cNvGrpSpPr>
                <p:nvPr/>
              </p:nvGrpSpPr>
              <p:grpSpPr bwMode="auto">
                <a:xfrm>
                  <a:off x="3218" y="556"/>
                  <a:ext cx="843" cy="134"/>
                  <a:chOff x="189" y="1446"/>
                  <a:chExt cx="2150" cy="343"/>
                </a:xfrm>
              </p:grpSpPr>
              <p:sp>
                <p:nvSpPr>
                  <p:cNvPr id="1145" name="Freeform 118"/>
                  <p:cNvSpPr>
                    <a:spLocks/>
                  </p:cNvSpPr>
                  <p:nvPr/>
                </p:nvSpPr>
                <p:spPr bwMode="hidden">
                  <a:xfrm rot="84182" flipH="1">
                    <a:off x="935" y="1466"/>
                    <a:ext cx="1404" cy="219"/>
                  </a:xfrm>
                  <a:custGeom>
                    <a:avLst/>
                    <a:gdLst>
                      <a:gd name="T0" fmla="*/ 0 w 2736"/>
                      <a:gd name="T1" fmla="*/ 219 h 504"/>
                      <a:gd name="T2" fmla="*/ 443 w 2736"/>
                      <a:gd name="T3" fmla="*/ 73 h 504"/>
                      <a:gd name="T4" fmla="*/ 911 w 2736"/>
                      <a:gd name="T5" fmla="*/ 10 h 504"/>
                      <a:gd name="T6" fmla="*/ 1404 w 2736"/>
                      <a:gd name="T7" fmla="*/ 10 h 504"/>
                      <a:gd name="T8" fmla="*/ 1396 w 2736"/>
                      <a:gd name="T9" fmla="*/ 45 h 504"/>
                      <a:gd name="T10" fmla="*/ 905 w 2736"/>
                      <a:gd name="T11" fmla="*/ 45 h 504"/>
                      <a:gd name="T12" fmla="*/ 336 w 2736"/>
                      <a:gd name="T13" fmla="*/ 127 h 504"/>
                      <a:gd name="T14" fmla="*/ 0 w 2736"/>
                      <a:gd name="T15" fmla="*/ 219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46" name="Freeform 119"/>
                  <p:cNvSpPr>
                    <a:spLocks/>
                  </p:cNvSpPr>
                  <p:nvPr/>
                </p:nvSpPr>
                <p:spPr bwMode="hidden">
                  <a:xfrm rot="84182" flipH="1">
                    <a:off x="189" y="1446"/>
                    <a:ext cx="754" cy="343"/>
                  </a:xfrm>
                  <a:custGeom>
                    <a:avLst/>
                    <a:gdLst>
                      <a:gd name="T0" fmla="*/ 2 w 1769"/>
                      <a:gd name="T1" fmla="*/ 3 h 791"/>
                      <a:gd name="T2" fmla="*/ 207 w 1769"/>
                      <a:gd name="T3" fmla="*/ 24 h 791"/>
                      <a:gd name="T4" fmla="*/ 493 w 1769"/>
                      <a:gd name="T5" fmla="*/ 87 h 791"/>
                      <a:gd name="T6" fmla="*/ 687 w 1769"/>
                      <a:gd name="T7" fmla="*/ 187 h 791"/>
                      <a:gd name="T8" fmla="*/ 748 w 1769"/>
                      <a:gd name="T9" fmla="*/ 264 h 791"/>
                      <a:gd name="T10" fmla="*/ 720 w 1769"/>
                      <a:gd name="T11" fmla="*/ 341 h 791"/>
                      <a:gd name="T12" fmla="*/ 677 w 1769"/>
                      <a:gd name="T13" fmla="*/ 274 h 791"/>
                      <a:gd name="T14" fmla="*/ 592 w 1769"/>
                      <a:gd name="T15" fmla="*/ 197 h 791"/>
                      <a:gd name="T16" fmla="*/ 473 w 1769"/>
                      <a:gd name="T17" fmla="*/ 128 h 791"/>
                      <a:gd name="T18" fmla="*/ 248 w 1769"/>
                      <a:gd name="T19" fmla="*/ 66 h 791"/>
                      <a:gd name="T20" fmla="*/ 0 w 1769"/>
                      <a:gd name="T21" fmla="*/ 33 h 791"/>
                      <a:gd name="T22" fmla="*/ 2 w 1769"/>
                      <a:gd name="T23" fmla="*/ 3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1086" name="Group 120"/>
                <p:cNvGrpSpPr>
                  <a:grpSpLocks/>
                </p:cNvGrpSpPr>
                <p:nvPr/>
              </p:nvGrpSpPr>
              <p:grpSpPr bwMode="auto">
                <a:xfrm>
                  <a:off x="3342" y="418"/>
                  <a:ext cx="737" cy="167"/>
                  <a:chOff x="505" y="1094"/>
                  <a:chExt cx="1879" cy="427"/>
                </a:xfrm>
              </p:grpSpPr>
              <p:sp>
                <p:nvSpPr>
                  <p:cNvPr id="1143" name="Freeform 121"/>
                  <p:cNvSpPr>
                    <a:spLocks/>
                  </p:cNvSpPr>
                  <p:nvPr/>
                </p:nvSpPr>
                <p:spPr bwMode="hidden">
                  <a:xfrm rot="802576" flipH="1">
                    <a:off x="1151" y="1306"/>
                    <a:ext cx="1233" cy="215"/>
                  </a:xfrm>
                  <a:custGeom>
                    <a:avLst/>
                    <a:gdLst>
                      <a:gd name="T0" fmla="*/ 0 w 2736"/>
                      <a:gd name="T1" fmla="*/ 215 h 504"/>
                      <a:gd name="T2" fmla="*/ 389 w 2736"/>
                      <a:gd name="T3" fmla="*/ 72 h 504"/>
                      <a:gd name="T4" fmla="*/ 800 w 2736"/>
                      <a:gd name="T5" fmla="*/ 10 h 504"/>
                      <a:gd name="T6" fmla="*/ 1233 w 2736"/>
                      <a:gd name="T7" fmla="*/ 10 h 504"/>
                      <a:gd name="T8" fmla="*/ 1226 w 2736"/>
                      <a:gd name="T9" fmla="*/ 44 h 504"/>
                      <a:gd name="T10" fmla="*/ 795 w 2736"/>
                      <a:gd name="T11" fmla="*/ 44 h 504"/>
                      <a:gd name="T12" fmla="*/ 295 w 2736"/>
                      <a:gd name="T13" fmla="*/ 125 h 504"/>
                      <a:gd name="T14" fmla="*/ 0 w 2736"/>
                      <a:gd name="T15" fmla="*/ 215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44" name="Freeform 122"/>
                  <p:cNvSpPr>
                    <a:spLocks/>
                  </p:cNvSpPr>
                  <p:nvPr/>
                </p:nvSpPr>
                <p:spPr bwMode="hidden">
                  <a:xfrm rot="802576" flipH="1">
                    <a:off x="505" y="1094"/>
                    <a:ext cx="662" cy="338"/>
                  </a:xfrm>
                  <a:custGeom>
                    <a:avLst/>
                    <a:gdLst>
                      <a:gd name="T0" fmla="*/ 2 w 1769"/>
                      <a:gd name="T1" fmla="*/ 3 h 791"/>
                      <a:gd name="T2" fmla="*/ 181 w 1769"/>
                      <a:gd name="T3" fmla="*/ 24 h 791"/>
                      <a:gd name="T4" fmla="*/ 433 w 1769"/>
                      <a:gd name="T5" fmla="*/ 85 h 791"/>
                      <a:gd name="T6" fmla="*/ 603 w 1769"/>
                      <a:gd name="T7" fmla="*/ 185 h 791"/>
                      <a:gd name="T8" fmla="*/ 657 w 1769"/>
                      <a:gd name="T9" fmla="*/ 260 h 791"/>
                      <a:gd name="T10" fmla="*/ 632 w 1769"/>
                      <a:gd name="T11" fmla="*/ 336 h 791"/>
                      <a:gd name="T12" fmla="*/ 595 w 1769"/>
                      <a:gd name="T13" fmla="*/ 270 h 791"/>
                      <a:gd name="T14" fmla="*/ 520 w 1769"/>
                      <a:gd name="T15" fmla="*/ 194 h 791"/>
                      <a:gd name="T16" fmla="*/ 415 w 1769"/>
                      <a:gd name="T17" fmla="*/ 126 h 791"/>
                      <a:gd name="T18" fmla="*/ 217 w 1769"/>
                      <a:gd name="T19" fmla="*/ 65 h 791"/>
                      <a:gd name="T20" fmla="*/ 0 w 1769"/>
                      <a:gd name="T21" fmla="*/ 32 h 791"/>
                      <a:gd name="T22" fmla="*/ 2 w 1769"/>
                      <a:gd name="T23" fmla="*/ 3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1087" name="Group 123"/>
                <p:cNvGrpSpPr>
                  <a:grpSpLocks/>
                </p:cNvGrpSpPr>
                <p:nvPr/>
              </p:nvGrpSpPr>
              <p:grpSpPr bwMode="auto">
                <a:xfrm>
                  <a:off x="3386" y="341"/>
                  <a:ext cx="725" cy="218"/>
                  <a:chOff x="616" y="899"/>
                  <a:chExt cx="1850" cy="554"/>
                </a:xfrm>
              </p:grpSpPr>
              <p:sp>
                <p:nvSpPr>
                  <p:cNvPr id="1141" name="Freeform 124"/>
                  <p:cNvSpPr>
                    <a:spLocks/>
                  </p:cNvSpPr>
                  <p:nvPr/>
                </p:nvSpPr>
                <p:spPr bwMode="hidden">
                  <a:xfrm rot="1277471" flipH="1">
                    <a:off x="1233" y="1238"/>
                    <a:ext cx="1233" cy="215"/>
                  </a:xfrm>
                  <a:custGeom>
                    <a:avLst/>
                    <a:gdLst>
                      <a:gd name="T0" fmla="*/ 0 w 2736"/>
                      <a:gd name="T1" fmla="*/ 215 h 504"/>
                      <a:gd name="T2" fmla="*/ 389 w 2736"/>
                      <a:gd name="T3" fmla="*/ 72 h 504"/>
                      <a:gd name="T4" fmla="*/ 800 w 2736"/>
                      <a:gd name="T5" fmla="*/ 10 h 504"/>
                      <a:gd name="T6" fmla="*/ 1233 w 2736"/>
                      <a:gd name="T7" fmla="*/ 10 h 504"/>
                      <a:gd name="T8" fmla="*/ 1226 w 2736"/>
                      <a:gd name="T9" fmla="*/ 44 h 504"/>
                      <a:gd name="T10" fmla="*/ 795 w 2736"/>
                      <a:gd name="T11" fmla="*/ 44 h 504"/>
                      <a:gd name="T12" fmla="*/ 295 w 2736"/>
                      <a:gd name="T13" fmla="*/ 125 h 504"/>
                      <a:gd name="T14" fmla="*/ 0 w 2736"/>
                      <a:gd name="T15" fmla="*/ 215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42" name="Freeform 125"/>
                  <p:cNvSpPr>
                    <a:spLocks/>
                  </p:cNvSpPr>
                  <p:nvPr/>
                </p:nvSpPr>
                <p:spPr bwMode="hidden">
                  <a:xfrm rot="1277471" flipH="1">
                    <a:off x="616" y="899"/>
                    <a:ext cx="662" cy="338"/>
                  </a:xfrm>
                  <a:custGeom>
                    <a:avLst/>
                    <a:gdLst>
                      <a:gd name="T0" fmla="*/ 2 w 1769"/>
                      <a:gd name="T1" fmla="*/ 3 h 791"/>
                      <a:gd name="T2" fmla="*/ 181 w 1769"/>
                      <a:gd name="T3" fmla="*/ 24 h 791"/>
                      <a:gd name="T4" fmla="*/ 433 w 1769"/>
                      <a:gd name="T5" fmla="*/ 85 h 791"/>
                      <a:gd name="T6" fmla="*/ 603 w 1769"/>
                      <a:gd name="T7" fmla="*/ 185 h 791"/>
                      <a:gd name="T8" fmla="*/ 657 w 1769"/>
                      <a:gd name="T9" fmla="*/ 260 h 791"/>
                      <a:gd name="T10" fmla="*/ 632 w 1769"/>
                      <a:gd name="T11" fmla="*/ 336 h 791"/>
                      <a:gd name="T12" fmla="*/ 595 w 1769"/>
                      <a:gd name="T13" fmla="*/ 270 h 791"/>
                      <a:gd name="T14" fmla="*/ 520 w 1769"/>
                      <a:gd name="T15" fmla="*/ 194 h 791"/>
                      <a:gd name="T16" fmla="*/ 415 w 1769"/>
                      <a:gd name="T17" fmla="*/ 126 h 791"/>
                      <a:gd name="T18" fmla="*/ 217 w 1769"/>
                      <a:gd name="T19" fmla="*/ 65 h 791"/>
                      <a:gd name="T20" fmla="*/ 0 w 1769"/>
                      <a:gd name="T21" fmla="*/ 32 h 791"/>
                      <a:gd name="T22" fmla="*/ 2 w 1769"/>
                      <a:gd name="T23" fmla="*/ 3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1088" name="Group 126"/>
                <p:cNvGrpSpPr>
                  <a:grpSpLocks/>
                </p:cNvGrpSpPr>
                <p:nvPr/>
              </p:nvGrpSpPr>
              <p:grpSpPr bwMode="auto">
                <a:xfrm>
                  <a:off x="3472" y="231"/>
                  <a:ext cx="693" cy="291"/>
                  <a:chOff x="3472" y="231"/>
                  <a:chExt cx="693" cy="291"/>
                </a:xfrm>
              </p:grpSpPr>
              <p:sp>
                <p:nvSpPr>
                  <p:cNvPr id="1139" name="Freeform 127"/>
                  <p:cNvSpPr>
                    <a:spLocks/>
                  </p:cNvSpPr>
                  <p:nvPr/>
                </p:nvSpPr>
                <p:spPr bwMode="hidden">
                  <a:xfrm rot="2028410" flipH="1">
                    <a:off x="3681" y="438"/>
                    <a:ext cx="484" cy="84"/>
                  </a:xfrm>
                  <a:custGeom>
                    <a:avLst/>
                    <a:gdLst>
                      <a:gd name="T0" fmla="*/ 0 w 2736"/>
                      <a:gd name="T1" fmla="*/ 84 h 504"/>
                      <a:gd name="T2" fmla="*/ 153 w 2736"/>
                      <a:gd name="T3" fmla="*/ 28 h 504"/>
                      <a:gd name="T4" fmla="*/ 314 w 2736"/>
                      <a:gd name="T5" fmla="*/ 4 h 504"/>
                      <a:gd name="T6" fmla="*/ 484 w 2736"/>
                      <a:gd name="T7" fmla="*/ 4 h 504"/>
                      <a:gd name="T8" fmla="*/ 481 w 2736"/>
                      <a:gd name="T9" fmla="*/ 17 h 504"/>
                      <a:gd name="T10" fmla="*/ 312 w 2736"/>
                      <a:gd name="T11" fmla="*/ 17 h 504"/>
                      <a:gd name="T12" fmla="*/ 116 w 2736"/>
                      <a:gd name="T13" fmla="*/ 49 h 504"/>
                      <a:gd name="T14" fmla="*/ 0 w 2736"/>
                      <a:gd name="T15" fmla="*/ 8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40" name="Freeform 128"/>
                  <p:cNvSpPr>
                    <a:spLocks/>
                  </p:cNvSpPr>
                  <p:nvPr/>
                </p:nvSpPr>
                <p:spPr bwMode="hidden">
                  <a:xfrm rot="2028410" flipH="1">
                    <a:off x="3472" y="231"/>
                    <a:ext cx="260" cy="132"/>
                  </a:xfrm>
                  <a:custGeom>
                    <a:avLst/>
                    <a:gdLst>
                      <a:gd name="T0" fmla="*/ 1 w 1769"/>
                      <a:gd name="T1" fmla="*/ 1 h 791"/>
                      <a:gd name="T2" fmla="*/ 71 w 1769"/>
                      <a:gd name="T3" fmla="*/ 9 h 791"/>
                      <a:gd name="T4" fmla="*/ 170 w 1769"/>
                      <a:gd name="T5" fmla="*/ 33 h 791"/>
                      <a:gd name="T6" fmla="*/ 237 w 1769"/>
                      <a:gd name="T7" fmla="*/ 72 h 791"/>
                      <a:gd name="T8" fmla="*/ 258 w 1769"/>
                      <a:gd name="T9" fmla="*/ 102 h 791"/>
                      <a:gd name="T10" fmla="*/ 248 w 1769"/>
                      <a:gd name="T11" fmla="*/ 131 h 791"/>
                      <a:gd name="T12" fmla="*/ 234 w 1769"/>
                      <a:gd name="T13" fmla="*/ 105 h 791"/>
                      <a:gd name="T14" fmla="*/ 204 w 1769"/>
                      <a:gd name="T15" fmla="*/ 76 h 791"/>
                      <a:gd name="T16" fmla="*/ 163 w 1769"/>
                      <a:gd name="T17" fmla="*/ 49 h 791"/>
                      <a:gd name="T18" fmla="*/ 85 w 1769"/>
                      <a:gd name="T19" fmla="*/ 25 h 791"/>
                      <a:gd name="T20" fmla="*/ 0 w 1769"/>
                      <a:gd name="T21" fmla="*/ 13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1089" name="Group 129"/>
                <p:cNvGrpSpPr>
                  <a:grpSpLocks/>
                </p:cNvGrpSpPr>
                <p:nvPr/>
              </p:nvGrpSpPr>
              <p:grpSpPr bwMode="auto">
                <a:xfrm>
                  <a:off x="3554" y="118"/>
                  <a:ext cx="664" cy="349"/>
                  <a:chOff x="3554" y="118"/>
                  <a:chExt cx="664" cy="349"/>
                </a:xfrm>
              </p:grpSpPr>
              <p:sp>
                <p:nvSpPr>
                  <p:cNvPr id="1137" name="Freeform 130"/>
                  <p:cNvSpPr>
                    <a:spLocks/>
                  </p:cNvSpPr>
                  <p:nvPr/>
                </p:nvSpPr>
                <p:spPr bwMode="hidden">
                  <a:xfrm rot="2664424" flipH="1">
                    <a:off x="3727" y="383"/>
                    <a:ext cx="491" cy="84"/>
                  </a:xfrm>
                  <a:custGeom>
                    <a:avLst/>
                    <a:gdLst>
                      <a:gd name="T0" fmla="*/ 0 w 2736"/>
                      <a:gd name="T1" fmla="*/ 84 h 504"/>
                      <a:gd name="T2" fmla="*/ 155 w 2736"/>
                      <a:gd name="T3" fmla="*/ 28 h 504"/>
                      <a:gd name="T4" fmla="*/ 319 w 2736"/>
                      <a:gd name="T5" fmla="*/ 4 h 504"/>
                      <a:gd name="T6" fmla="*/ 491 w 2736"/>
                      <a:gd name="T7" fmla="*/ 4 h 504"/>
                      <a:gd name="T8" fmla="*/ 488 w 2736"/>
                      <a:gd name="T9" fmla="*/ 17 h 504"/>
                      <a:gd name="T10" fmla="*/ 317 w 2736"/>
                      <a:gd name="T11" fmla="*/ 17 h 504"/>
                      <a:gd name="T12" fmla="*/ 117 w 2736"/>
                      <a:gd name="T13" fmla="*/ 49 h 504"/>
                      <a:gd name="T14" fmla="*/ 0 w 2736"/>
                      <a:gd name="T15" fmla="*/ 8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38" name="Freeform 131"/>
                  <p:cNvSpPr>
                    <a:spLocks/>
                  </p:cNvSpPr>
                  <p:nvPr/>
                </p:nvSpPr>
                <p:spPr bwMode="hidden">
                  <a:xfrm rot="2664424" flipH="1">
                    <a:off x="3554" y="118"/>
                    <a:ext cx="264" cy="132"/>
                  </a:xfrm>
                  <a:custGeom>
                    <a:avLst/>
                    <a:gdLst>
                      <a:gd name="T0" fmla="*/ 1 w 1769"/>
                      <a:gd name="T1" fmla="*/ 1 h 791"/>
                      <a:gd name="T2" fmla="*/ 72 w 1769"/>
                      <a:gd name="T3" fmla="*/ 9 h 791"/>
                      <a:gd name="T4" fmla="*/ 173 w 1769"/>
                      <a:gd name="T5" fmla="*/ 33 h 791"/>
                      <a:gd name="T6" fmla="*/ 240 w 1769"/>
                      <a:gd name="T7" fmla="*/ 72 h 791"/>
                      <a:gd name="T8" fmla="*/ 262 w 1769"/>
                      <a:gd name="T9" fmla="*/ 102 h 791"/>
                      <a:gd name="T10" fmla="*/ 252 w 1769"/>
                      <a:gd name="T11" fmla="*/ 131 h 791"/>
                      <a:gd name="T12" fmla="*/ 237 w 1769"/>
                      <a:gd name="T13" fmla="*/ 105 h 791"/>
                      <a:gd name="T14" fmla="*/ 207 w 1769"/>
                      <a:gd name="T15" fmla="*/ 76 h 791"/>
                      <a:gd name="T16" fmla="*/ 166 w 1769"/>
                      <a:gd name="T17" fmla="*/ 49 h 791"/>
                      <a:gd name="T18" fmla="*/ 87 w 1769"/>
                      <a:gd name="T19" fmla="*/ 25 h 791"/>
                      <a:gd name="T20" fmla="*/ 0 w 1769"/>
                      <a:gd name="T21" fmla="*/ 13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1090" name="Group 132"/>
                <p:cNvGrpSpPr>
                  <a:grpSpLocks/>
                </p:cNvGrpSpPr>
                <p:nvPr/>
              </p:nvGrpSpPr>
              <p:grpSpPr bwMode="auto">
                <a:xfrm>
                  <a:off x="3784" y="30"/>
                  <a:ext cx="305" cy="593"/>
                  <a:chOff x="1633" y="104"/>
                  <a:chExt cx="778" cy="1512"/>
                </a:xfrm>
              </p:grpSpPr>
              <p:sp>
                <p:nvSpPr>
                  <p:cNvPr id="1135" name="Freeform 133"/>
                  <p:cNvSpPr>
                    <a:spLocks/>
                  </p:cNvSpPr>
                  <p:nvPr/>
                </p:nvSpPr>
                <p:spPr bwMode="hidden">
                  <a:xfrm rot="3473776" flipH="1">
                    <a:off x="1754" y="958"/>
                    <a:ext cx="1100" cy="215"/>
                  </a:xfrm>
                  <a:custGeom>
                    <a:avLst/>
                    <a:gdLst>
                      <a:gd name="T0" fmla="*/ 0 w 2736"/>
                      <a:gd name="T1" fmla="*/ 215 h 504"/>
                      <a:gd name="T2" fmla="*/ 347 w 2736"/>
                      <a:gd name="T3" fmla="*/ 72 h 504"/>
                      <a:gd name="T4" fmla="*/ 714 w 2736"/>
                      <a:gd name="T5" fmla="*/ 10 h 504"/>
                      <a:gd name="T6" fmla="*/ 1100 w 2736"/>
                      <a:gd name="T7" fmla="*/ 10 h 504"/>
                      <a:gd name="T8" fmla="*/ 1094 w 2736"/>
                      <a:gd name="T9" fmla="*/ 44 h 504"/>
                      <a:gd name="T10" fmla="*/ 709 w 2736"/>
                      <a:gd name="T11" fmla="*/ 44 h 504"/>
                      <a:gd name="T12" fmla="*/ 263 w 2736"/>
                      <a:gd name="T13" fmla="*/ 125 h 504"/>
                      <a:gd name="T14" fmla="*/ 0 w 2736"/>
                      <a:gd name="T15" fmla="*/ 215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36" name="Freeform 134"/>
                  <p:cNvSpPr>
                    <a:spLocks/>
                  </p:cNvSpPr>
                  <p:nvPr/>
                </p:nvSpPr>
                <p:spPr bwMode="hidden">
                  <a:xfrm rot="3473776" flipH="1">
                    <a:off x="1506" y="231"/>
                    <a:ext cx="591" cy="338"/>
                  </a:xfrm>
                  <a:custGeom>
                    <a:avLst/>
                    <a:gdLst>
                      <a:gd name="T0" fmla="*/ 2 w 1769"/>
                      <a:gd name="T1" fmla="*/ 3 h 791"/>
                      <a:gd name="T2" fmla="*/ 162 w 1769"/>
                      <a:gd name="T3" fmla="*/ 24 h 791"/>
                      <a:gd name="T4" fmla="*/ 387 w 1769"/>
                      <a:gd name="T5" fmla="*/ 85 h 791"/>
                      <a:gd name="T6" fmla="*/ 538 w 1769"/>
                      <a:gd name="T7" fmla="*/ 185 h 791"/>
                      <a:gd name="T8" fmla="*/ 587 w 1769"/>
                      <a:gd name="T9" fmla="*/ 260 h 791"/>
                      <a:gd name="T10" fmla="*/ 564 w 1769"/>
                      <a:gd name="T11" fmla="*/ 336 h 791"/>
                      <a:gd name="T12" fmla="*/ 531 w 1769"/>
                      <a:gd name="T13" fmla="*/ 270 h 791"/>
                      <a:gd name="T14" fmla="*/ 464 w 1769"/>
                      <a:gd name="T15" fmla="*/ 194 h 791"/>
                      <a:gd name="T16" fmla="*/ 371 w 1769"/>
                      <a:gd name="T17" fmla="*/ 126 h 791"/>
                      <a:gd name="T18" fmla="*/ 194 w 1769"/>
                      <a:gd name="T19" fmla="*/ 65 h 791"/>
                      <a:gd name="T20" fmla="*/ 0 w 1769"/>
                      <a:gd name="T21" fmla="*/ 32 h 791"/>
                      <a:gd name="T22" fmla="*/ 2 w 1769"/>
                      <a:gd name="T23" fmla="*/ 3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1091" name="Group 135"/>
                <p:cNvGrpSpPr>
                  <a:grpSpLocks/>
                </p:cNvGrpSpPr>
                <p:nvPr/>
              </p:nvGrpSpPr>
              <p:grpSpPr bwMode="auto">
                <a:xfrm>
                  <a:off x="3903" y="0"/>
                  <a:ext cx="248" cy="601"/>
                  <a:chOff x="1935" y="28"/>
                  <a:chExt cx="634" cy="1534"/>
                </a:xfrm>
              </p:grpSpPr>
              <p:sp>
                <p:nvSpPr>
                  <p:cNvPr id="1133" name="Freeform 136"/>
                  <p:cNvSpPr>
                    <a:spLocks/>
                  </p:cNvSpPr>
                  <p:nvPr/>
                </p:nvSpPr>
                <p:spPr bwMode="hidden">
                  <a:xfrm rot="4126480" flipH="1">
                    <a:off x="1931" y="924"/>
                    <a:ext cx="1061" cy="215"/>
                  </a:xfrm>
                  <a:custGeom>
                    <a:avLst/>
                    <a:gdLst>
                      <a:gd name="T0" fmla="*/ 0 w 2736"/>
                      <a:gd name="T1" fmla="*/ 215 h 504"/>
                      <a:gd name="T2" fmla="*/ 335 w 2736"/>
                      <a:gd name="T3" fmla="*/ 72 h 504"/>
                      <a:gd name="T4" fmla="*/ 689 w 2736"/>
                      <a:gd name="T5" fmla="*/ 10 h 504"/>
                      <a:gd name="T6" fmla="*/ 1061 w 2736"/>
                      <a:gd name="T7" fmla="*/ 10 h 504"/>
                      <a:gd name="T8" fmla="*/ 1055 w 2736"/>
                      <a:gd name="T9" fmla="*/ 44 h 504"/>
                      <a:gd name="T10" fmla="*/ 684 w 2736"/>
                      <a:gd name="T11" fmla="*/ 44 h 504"/>
                      <a:gd name="T12" fmla="*/ 254 w 2736"/>
                      <a:gd name="T13" fmla="*/ 125 h 504"/>
                      <a:gd name="T14" fmla="*/ 0 w 2736"/>
                      <a:gd name="T15" fmla="*/ 215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34" name="Freeform 137"/>
                  <p:cNvSpPr>
                    <a:spLocks/>
                  </p:cNvSpPr>
                  <p:nvPr/>
                </p:nvSpPr>
                <p:spPr bwMode="hidden">
                  <a:xfrm rot="4126480" flipH="1">
                    <a:off x="1819" y="144"/>
                    <a:ext cx="570" cy="338"/>
                  </a:xfrm>
                  <a:custGeom>
                    <a:avLst/>
                    <a:gdLst>
                      <a:gd name="T0" fmla="*/ 2 w 1769"/>
                      <a:gd name="T1" fmla="*/ 3 h 791"/>
                      <a:gd name="T2" fmla="*/ 156 w 1769"/>
                      <a:gd name="T3" fmla="*/ 24 h 791"/>
                      <a:gd name="T4" fmla="*/ 373 w 1769"/>
                      <a:gd name="T5" fmla="*/ 85 h 791"/>
                      <a:gd name="T6" fmla="*/ 519 w 1769"/>
                      <a:gd name="T7" fmla="*/ 185 h 791"/>
                      <a:gd name="T8" fmla="*/ 566 w 1769"/>
                      <a:gd name="T9" fmla="*/ 260 h 791"/>
                      <a:gd name="T10" fmla="*/ 544 w 1769"/>
                      <a:gd name="T11" fmla="*/ 336 h 791"/>
                      <a:gd name="T12" fmla="*/ 512 w 1769"/>
                      <a:gd name="T13" fmla="*/ 270 h 791"/>
                      <a:gd name="T14" fmla="*/ 448 w 1769"/>
                      <a:gd name="T15" fmla="*/ 194 h 791"/>
                      <a:gd name="T16" fmla="*/ 357 w 1769"/>
                      <a:gd name="T17" fmla="*/ 126 h 791"/>
                      <a:gd name="T18" fmla="*/ 187 w 1769"/>
                      <a:gd name="T19" fmla="*/ 65 h 791"/>
                      <a:gd name="T20" fmla="*/ 0 w 1769"/>
                      <a:gd name="T21" fmla="*/ 32 h 791"/>
                      <a:gd name="T22" fmla="*/ 2 w 1769"/>
                      <a:gd name="T23" fmla="*/ 3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1092" name="Group 138"/>
                <p:cNvGrpSpPr>
                  <a:grpSpLocks/>
                </p:cNvGrpSpPr>
                <p:nvPr/>
              </p:nvGrpSpPr>
              <p:grpSpPr bwMode="auto">
                <a:xfrm>
                  <a:off x="4251" y="252"/>
                  <a:ext cx="723" cy="222"/>
                  <a:chOff x="2822" y="672"/>
                  <a:chExt cx="1845" cy="566"/>
                </a:xfrm>
              </p:grpSpPr>
              <p:sp>
                <p:nvSpPr>
                  <p:cNvPr id="1131" name="Freeform 139"/>
                  <p:cNvSpPr>
                    <a:spLocks/>
                  </p:cNvSpPr>
                  <p:nvPr/>
                </p:nvSpPr>
                <p:spPr bwMode="hidden">
                  <a:xfrm rot="-1325434">
                    <a:off x="2822" y="1023"/>
                    <a:ext cx="1233" cy="215"/>
                  </a:xfrm>
                  <a:custGeom>
                    <a:avLst/>
                    <a:gdLst>
                      <a:gd name="T0" fmla="*/ 0 w 2736"/>
                      <a:gd name="T1" fmla="*/ 215 h 504"/>
                      <a:gd name="T2" fmla="*/ 389 w 2736"/>
                      <a:gd name="T3" fmla="*/ 72 h 504"/>
                      <a:gd name="T4" fmla="*/ 800 w 2736"/>
                      <a:gd name="T5" fmla="*/ 10 h 504"/>
                      <a:gd name="T6" fmla="*/ 1233 w 2736"/>
                      <a:gd name="T7" fmla="*/ 10 h 504"/>
                      <a:gd name="T8" fmla="*/ 1226 w 2736"/>
                      <a:gd name="T9" fmla="*/ 44 h 504"/>
                      <a:gd name="T10" fmla="*/ 795 w 2736"/>
                      <a:gd name="T11" fmla="*/ 44 h 504"/>
                      <a:gd name="T12" fmla="*/ 295 w 2736"/>
                      <a:gd name="T13" fmla="*/ 125 h 504"/>
                      <a:gd name="T14" fmla="*/ 0 w 2736"/>
                      <a:gd name="T15" fmla="*/ 215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32" name="Freeform 140"/>
                  <p:cNvSpPr>
                    <a:spLocks/>
                  </p:cNvSpPr>
                  <p:nvPr/>
                </p:nvSpPr>
                <p:spPr bwMode="hidden">
                  <a:xfrm rot="-1325434">
                    <a:off x="4005" y="672"/>
                    <a:ext cx="662" cy="338"/>
                  </a:xfrm>
                  <a:custGeom>
                    <a:avLst/>
                    <a:gdLst>
                      <a:gd name="T0" fmla="*/ 2 w 1769"/>
                      <a:gd name="T1" fmla="*/ 3 h 791"/>
                      <a:gd name="T2" fmla="*/ 181 w 1769"/>
                      <a:gd name="T3" fmla="*/ 24 h 791"/>
                      <a:gd name="T4" fmla="*/ 433 w 1769"/>
                      <a:gd name="T5" fmla="*/ 85 h 791"/>
                      <a:gd name="T6" fmla="*/ 603 w 1769"/>
                      <a:gd name="T7" fmla="*/ 185 h 791"/>
                      <a:gd name="T8" fmla="*/ 657 w 1769"/>
                      <a:gd name="T9" fmla="*/ 260 h 791"/>
                      <a:gd name="T10" fmla="*/ 632 w 1769"/>
                      <a:gd name="T11" fmla="*/ 336 h 791"/>
                      <a:gd name="T12" fmla="*/ 595 w 1769"/>
                      <a:gd name="T13" fmla="*/ 270 h 791"/>
                      <a:gd name="T14" fmla="*/ 520 w 1769"/>
                      <a:gd name="T15" fmla="*/ 194 h 791"/>
                      <a:gd name="T16" fmla="*/ 415 w 1769"/>
                      <a:gd name="T17" fmla="*/ 126 h 791"/>
                      <a:gd name="T18" fmla="*/ 217 w 1769"/>
                      <a:gd name="T19" fmla="*/ 65 h 791"/>
                      <a:gd name="T20" fmla="*/ 0 w 1769"/>
                      <a:gd name="T21" fmla="*/ 32 h 791"/>
                      <a:gd name="T22" fmla="*/ 2 w 1769"/>
                      <a:gd name="T23" fmla="*/ 3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1093" name="Group 141"/>
                <p:cNvGrpSpPr>
                  <a:grpSpLocks/>
                </p:cNvGrpSpPr>
                <p:nvPr/>
              </p:nvGrpSpPr>
              <p:grpSpPr bwMode="auto">
                <a:xfrm>
                  <a:off x="4196" y="163"/>
                  <a:ext cx="699" cy="282"/>
                  <a:chOff x="2683" y="445"/>
                  <a:chExt cx="1781" cy="717"/>
                </a:xfrm>
              </p:grpSpPr>
              <p:sp>
                <p:nvSpPr>
                  <p:cNvPr id="1129" name="Freeform 142"/>
                  <p:cNvSpPr>
                    <a:spLocks/>
                  </p:cNvSpPr>
                  <p:nvPr/>
                </p:nvSpPr>
                <p:spPr bwMode="hidden">
                  <a:xfrm rot="-1921064">
                    <a:off x="2683" y="947"/>
                    <a:ext cx="1233" cy="215"/>
                  </a:xfrm>
                  <a:custGeom>
                    <a:avLst/>
                    <a:gdLst>
                      <a:gd name="T0" fmla="*/ 0 w 2736"/>
                      <a:gd name="T1" fmla="*/ 215 h 504"/>
                      <a:gd name="T2" fmla="*/ 389 w 2736"/>
                      <a:gd name="T3" fmla="*/ 72 h 504"/>
                      <a:gd name="T4" fmla="*/ 800 w 2736"/>
                      <a:gd name="T5" fmla="*/ 10 h 504"/>
                      <a:gd name="T6" fmla="*/ 1233 w 2736"/>
                      <a:gd name="T7" fmla="*/ 10 h 504"/>
                      <a:gd name="T8" fmla="*/ 1226 w 2736"/>
                      <a:gd name="T9" fmla="*/ 44 h 504"/>
                      <a:gd name="T10" fmla="*/ 795 w 2736"/>
                      <a:gd name="T11" fmla="*/ 44 h 504"/>
                      <a:gd name="T12" fmla="*/ 295 w 2736"/>
                      <a:gd name="T13" fmla="*/ 125 h 504"/>
                      <a:gd name="T14" fmla="*/ 0 w 2736"/>
                      <a:gd name="T15" fmla="*/ 215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30" name="Freeform 143"/>
                  <p:cNvSpPr>
                    <a:spLocks/>
                  </p:cNvSpPr>
                  <p:nvPr/>
                </p:nvSpPr>
                <p:spPr bwMode="hidden">
                  <a:xfrm rot="-1921064">
                    <a:off x="3802" y="445"/>
                    <a:ext cx="662" cy="338"/>
                  </a:xfrm>
                  <a:custGeom>
                    <a:avLst/>
                    <a:gdLst>
                      <a:gd name="T0" fmla="*/ 2 w 1769"/>
                      <a:gd name="T1" fmla="*/ 3 h 791"/>
                      <a:gd name="T2" fmla="*/ 181 w 1769"/>
                      <a:gd name="T3" fmla="*/ 24 h 791"/>
                      <a:gd name="T4" fmla="*/ 433 w 1769"/>
                      <a:gd name="T5" fmla="*/ 85 h 791"/>
                      <a:gd name="T6" fmla="*/ 603 w 1769"/>
                      <a:gd name="T7" fmla="*/ 185 h 791"/>
                      <a:gd name="T8" fmla="*/ 657 w 1769"/>
                      <a:gd name="T9" fmla="*/ 260 h 791"/>
                      <a:gd name="T10" fmla="*/ 632 w 1769"/>
                      <a:gd name="T11" fmla="*/ 336 h 791"/>
                      <a:gd name="T12" fmla="*/ 595 w 1769"/>
                      <a:gd name="T13" fmla="*/ 270 h 791"/>
                      <a:gd name="T14" fmla="*/ 520 w 1769"/>
                      <a:gd name="T15" fmla="*/ 194 h 791"/>
                      <a:gd name="T16" fmla="*/ 415 w 1769"/>
                      <a:gd name="T17" fmla="*/ 126 h 791"/>
                      <a:gd name="T18" fmla="*/ 217 w 1769"/>
                      <a:gd name="T19" fmla="*/ 65 h 791"/>
                      <a:gd name="T20" fmla="*/ 0 w 1769"/>
                      <a:gd name="T21" fmla="*/ 32 h 791"/>
                      <a:gd name="T22" fmla="*/ 2 w 1769"/>
                      <a:gd name="T23" fmla="*/ 3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sp>
              <p:nvSpPr>
                <p:cNvPr id="1094" name="Freeform 144"/>
                <p:cNvSpPr>
                  <a:spLocks/>
                </p:cNvSpPr>
                <p:nvPr/>
              </p:nvSpPr>
              <p:spPr bwMode="hidden">
                <a:xfrm rot="4578755" flipH="1">
                  <a:off x="3968" y="372"/>
                  <a:ext cx="403" cy="57"/>
                </a:xfrm>
                <a:custGeom>
                  <a:avLst/>
                  <a:gdLst>
                    <a:gd name="T0" fmla="*/ 0 w 2736"/>
                    <a:gd name="T1" fmla="*/ 57 h 504"/>
                    <a:gd name="T2" fmla="*/ 127 w 2736"/>
                    <a:gd name="T3" fmla="*/ 19 h 504"/>
                    <a:gd name="T4" fmla="*/ 262 w 2736"/>
                    <a:gd name="T5" fmla="*/ 3 h 504"/>
                    <a:gd name="T6" fmla="*/ 403 w 2736"/>
                    <a:gd name="T7" fmla="*/ 3 h 504"/>
                    <a:gd name="T8" fmla="*/ 401 w 2736"/>
                    <a:gd name="T9" fmla="*/ 12 h 504"/>
                    <a:gd name="T10" fmla="*/ 260 w 2736"/>
                    <a:gd name="T11" fmla="*/ 12 h 504"/>
                    <a:gd name="T12" fmla="*/ 96 w 2736"/>
                    <a:gd name="T13" fmla="*/ 33 h 504"/>
                    <a:gd name="T14" fmla="*/ 0 w 2736"/>
                    <a:gd name="T15" fmla="*/ 57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095" name="Freeform 145"/>
                <p:cNvSpPr>
                  <a:spLocks/>
                </p:cNvSpPr>
                <p:nvPr/>
              </p:nvSpPr>
              <p:spPr bwMode="hidden">
                <a:xfrm rot="4578755" flipH="1">
                  <a:off x="3977" y="77"/>
                  <a:ext cx="216" cy="90"/>
                </a:xfrm>
                <a:custGeom>
                  <a:avLst/>
                  <a:gdLst>
                    <a:gd name="T0" fmla="*/ 1 w 1769"/>
                    <a:gd name="T1" fmla="*/ 1 h 791"/>
                    <a:gd name="T2" fmla="*/ 59 w 1769"/>
                    <a:gd name="T3" fmla="*/ 6 h 791"/>
                    <a:gd name="T4" fmla="*/ 141 w 1769"/>
                    <a:gd name="T5" fmla="*/ 23 h 791"/>
                    <a:gd name="T6" fmla="*/ 197 w 1769"/>
                    <a:gd name="T7" fmla="*/ 49 h 791"/>
                    <a:gd name="T8" fmla="*/ 214 w 1769"/>
                    <a:gd name="T9" fmla="*/ 69 h 791"/>
                    <a:gd name="T10" fmla="*/ 206 w 1769"/>
                    <a:gd name="T11" fmla="*/ 90 h 791"/>
                    <a:gd name="T12" fmla="*/ 194 w 1769"/>
                    <a:gd name="T13" fmla="*/ 72 h 791"/>
                    <a:gd name="T14" fmla="*/ 170 w 1769"/>
                    <a:gd name="T15" fmla="*/ 52 h 791"/>
                    <a:gd name="T16" fmla="*/ 135 w 1769"/>
                    <a:gd name="T17" fmla="*/ 34 h 791"/>
                    <a:gd name="T18" fmla="*/ 71 w 1769"/>
                    <a:gd name="T19" fmla="*/ 17 h 791"/>
                    <a:gd name="T20" fmla="*/ 0 w 1769"/>
                    <a:gd name="T21" fmla="*/ 9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nvGrpSpPr>
                <p:cNvPr id="1096" name="Group 146"/>
                <p:cNvGrpSpPr>
                  <a:grpSpLocks/>
                </p:cNvGrpSpPr>
                <p:nvPr/>
              </p:nvGrpSpPr>
              <p:grpSpPr bwMode="auto">
                <a:xfrm>
                  <a:off x="4242" y="5"/>
                  <a:ext cx="251" cy="596"/>
                  <a:chOff x="2800" y="41"/>
                  <a:chExt cx="640" cy="1520"/>
                </a:xfrm>
              </p:grpSpPr>
              <p:sp>
                <p:nvSpPr>
                  <p:cNvPr id="1127" name="Freeform 147"/>
                  <p:cNvSpPr>
                    <a:spLocks/>
                  </p:cNvSpPr>
                  <p:nvPr/>
                </p:nvSpPr>
                <p:spPr bwMode="hidden">
                  <a:xfrm rot="-3857755">
                    <a:off x="2361" y="938"/>
                    <a:ext cx="1062" cy="184"/>
                  </a:xfrm>
                  <a:custGeom>
                    <a:avLst/>
                    <a:gdLst>
                      <a:gd name="T0" fmla="*/ 0 w 2736"/>
                      <a:gd name="T1" fmla="*/ 184 h 504"/>
                      <a:gd name="T2" fmla="*/ 335 w 2736"/>
                      <a:gd name="T3" fmla="*/ 61 h 504"/>
                      <a:gd name="T4" fmla="*/ 689 w 2736"/>
                      <a:gd name="T5" fmla="*/ 9 h 504"/>
                      <a:gd name="T6" fmla="*/ 1062 w 2736"/>
                      <a:gd name="T7" fmla="*/ 9 h 504"/>
                      <a:gd name="T8" fmla="*/ 1056 w 2736"/>
                      <a:gd name="T9" fmla="*/ 38 h 504"/>
                      <a:gd name="T10" fmla="*/ 685 w 2736"/>
                      <a:gd name="T11" fmla="*/ 38 h 504"/>
                      <a:gd name="T12" fmla="*/ 254 w 2736"/>
                      <a:gd name="T13" fmla="*/ 107 h 504"/>
                      <a:gd name="T14" fmla="*/ 0 w 2736"/>
                      <a:gd name="T15" fmla="*/ 18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8" name="Freeform 148"/>
                  <p:cNvSpPr>
                    <a:spLocks/>
                  </p:cNvSpPr>
                  <p:nvPr/>
                </p:nvSpPr>
                <p:spPr bwMode="hidden">
                  <a:xfrm rot="-3857755">
                    <a:off x="3011" y="181"/>
                    <a:ext cx="570" cy="289"/>
                  </a:xfrm>
                  <a:custGeom>
                    <a:avLst/>
                    <a:gdLst>
                      <a:gd name="T0" fmla="*/ 2 w 1769"/>
                      <a:gd name="T1" fmla="*/ 3 h 791"/>
                      <a:gd name="T2" fmla="*/ 156 w 1769"/>
                      <a:gd name="T3" fmla="*/ 20 h 791"/>
                      <a:gd name="T4" fmla="*/ 373 w 1769"/>
                      <a:gd name="T5" fmla="*/ 73 h 791"/>
                      <a:gd name="T6" fmla="*/ 519 w 1769"/>
                      <a:gd name="T7" fmla="*/ 158 h 791"/>
                      <a:gd name="T8" fmla="*/ 566 w 1769"/>
                      <a:gd name="T9" fmla="*/ 223 h 791"/>
                      <a:gd name="T10" fmla="*/ 544 w 1769"/>
                      <a:gd name="T11" fmla="*/ 288 h 791"/>
                      <a:gd name="T12" fmla="*/ 512 w 1769"/>
                      <a:gd name="T13" fmla="*/ 231 h 791"/>
                      <a:gd name="T14" fmla="*/ 448 w 1769"/>
                      <a:gd name="T15" fmla="*/ 166 h 791"/>
                      <a:gd name="T16" fmla="*/ 357 w 1769"/>
                      <a:gd name="T17" fmla="*/ 108 h 791"/>
                      <a:gd name="T18" fmla="*/ 187 w 1769"/>
                      <a:gd name="T19" fmla="*/ 56 h 791"/>
                      <a:gd name="T20" fmla="*/ 0 w 1769"/>
                      <a:gd name="T21" fmla="*/ 28 h 791"/>
                      <a:gd name="T22" fmla="*/ 2 w 1769"/>
                      <a:gd name="T23" fmla="*/ 3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1097" name="Group 149"/>
                <p:cNvGrpSpPr>
                  <a:grpSpLocks/>
                </p:cNvGrpSpPr>
                <p:nvPr/>
              </p:nvGrpSpPr>
              <p:grpSpPr bwMode="auto">
                <a:xfrm>
                  <a:off x="4295" y="53"/>
                  <a:ext cx="398" cy="574"/>
                  <a:chOff x="2934" y="163"/>
                  <a:chExt cx="1017" cy="1464"/>
                </a:xfrm>
              </p:grpSpPr>
              <p:sp>
                <p:nvSpPr>
                  <p:cNvPr id="1125" name="Freeform 150"/>
                  <p:cNvSpPr>
                    <a:spLocks/>
                  </p:cNvSpPr>
                  <p:nvPr/>
                </p:nvSpPr>
                <p:spPr bwMode="hidden">
                  <a:xfrm rot="-2777260">
                    <a:off x="2491" y="915"/>
                    <a:ext cx="1155" cy="270"/>
                  </a:xfrm>
                  <a:custGeom>
                    <a:avLst/>
                    <a:gdLst>
                      <a:gd name="T0" fmla="*/ 0 w 2736"/>
                      <a:gd name="T1" fmla="*/ 270 h 504"/>
                      <a:gd name="T2" fmla="*/ 365 w 2736"/>
                      <a:gd name="T3" fmla="*/ 90 h 504"/>
                      <a:gd name="T4" fmla="*/ 750 w 2736"/>
                      <a:gd name="T5" fmla="*/ 13 h 504"/>
                      <a:gd name="T6" fmla="*/ 1155 w 2736"/>
                      <a:gd name="T7" fmla="*/ 13 h 504"/>
                      <a:gd name="T8" fmla="*/ 1148 w 2736"/>
                      <a:gd name="T9" fmla="*/ 55 h 504"/>
                      <a:gd name="T10" fmla="*/ 745 w 2736"/>
                      <a:gd name="T11" fmla="*/ 55 h 504"/>
                      <a:gd name="T12" fmla="*/ 276 w 2736"/>
                      <a:gd name="T13" fmla="*/ 156 h 504"/>
                      <a:gd name="T14" fmla="*/ 0 w 2736"/>
                      <a:gd name="T15" fmla="*/ 27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6" name="Freeform 151"/>
                  <p:cNvSpPr>
                    <a:spLocks/>
                  </p:cNvSpPr>
                  <p:nvPr/>
                </p:nvSpPr>
                <p:spPr bwMode="hidden">
                  <a:xfrm rot="-2777260">
                    <a:off x="3430" y="261"/>
                    <a:ext cx="620" cy="423"/>
                  </a:xfrm>
                  <a:custGeom>
                    <a:avLst/>
                    <a:gdLst>
                      <a:gd name="T0" fmla="*/ 2 w 1769"/>
                      <a:gd name="T1" fmla="*/ 4 h 791"/>
                      <a:gd name="T2" fmla="*/ 170 w 1769"/>
                      <a:gd name="T3" fmla="*/ 30 h 791"/>
                      <a:gd name="T4" fmla="*/ 406 w 1769"/>
                      <a:gd name="T5" fmla="*/ 107 h 791"/>
                      <a:gd name="T6" fmla="*/ 565 w 1769"/>
                      <a:gd name="T7" fmla="*/ 231 h 791"/>
                      <a:gd name="T8" fmla="*/ 615 w 1769"/>
                      <a:gd name="T9" fmla="*/ 326 h 791"/>
                      <a:gd name="T10" fmla="*/ 592 w 1769"/>
                      <a:gd name="T11" fmla="*/ 421 h 791"/>
                      <a:gd name="T12" fmla="*/ 557 w 1769"/>
                      <a:gd name="T13" fmla="*/ 338 h 791"/>
                      <a:gd name="T14" fmla="*/ 487 w 1769"/>
                      <a:gd name="T15" fmla="*/ 243 h 791"/>
                      <a:gd name="T16" fmla="*/ 389 w 1769"/>
                      <a:gd name="T17" fmla="*/ 158 h 791"/>
                      <a:gd name="T18" fmla="*/ 204 w 1769"/>
                      <a:gd name="T19" fmla="*/ 81 h 791"/>
                      <a:gd name="T20" fmla="*/ 0 w 1769"/>
                      <a:gd name="T21" fmla="*/ 41 h 791"/>
                      <a:gd name="T22" fmla="*/ 2 w 1769"/>
                      <a:gd name="T23" fmla="*/ 4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1098" name="Group 152"/>
                <p:cNvGrpSpPr>
                  <a:grpSpLocks/>
                </p:cNvGrpSpPr>
                <p:nvPr/>
              </p:nvGrpSpPr>
              <p:grpSpPr bwMode="auto">
                <a:xfrm>
                  <a:off x="4215" y="2"/>
                  <a:ext cx="95" cy="567"/>
                  <a:chOff x="2730" y="32"/>
                  <a:chExt cx="243" cy="1448"/>
                </a:xfrm>
              </p:grpSpPr>
              <p:sp>
                <p:nvSpPr>
                  <p:cNvPr id="1123" name="Freeform 153"/>
                  <p:cNvSpPr>
                    <a:spLocks/>
                  </p:cNvSpPr>
                  <p:nvPr/>
                </p:nvSpPr>
                <p:spPr bwMode="hidden">
                  <a:xfrm rot="-4903748">
                    <a:off x="2296" y="960"/>
                    <a:ext cx="954" cy="86"/>
                  </a:xfrm>
                  <a:custGeom>
                    <a:avLst/>
                    <a:gdLst>
                      <a:gd name="T0" fmla="*/ 0 w 2736"/>
                      <a:gd name="T1" fmla="*/ 86 h 504"/>
                      <a:gd name="T2" fmla="*/ 301 w 2736"/>
                      <a:gd name="T3" fmla="*/ 29 h 504"/>
                      <a:gd name="T4" fmla="*/ 619 w 2736"/>
                      <a:gd name="T5" fmla="*/ 4 h 504"/>
                      <a:gd name="T6" fmla="*/ 954 w 2736"/>
                      <a:gd name="T7" fmla="*/ 4 h 504"/>
                      <a:gd name="T8" fmla="*/ 948 w 2736"/>
                      <a:gd name="T9" fmla="*/ 18 h 504"/>
                      <a:gd name="T10" fmla="*/ 615 w 2736"/>
                      <a:gd name="T11" fmla="*/ 18 h 504"/>
                      <a:gd name="T12" fmla="*/ 228 w 2736"/>
                      <a:gd name="T13" fmla="*/ 50 h 504"/>
                      <a:gd name="T14" fmla="*/ 0 w 2736"/>
                      <a:gd name="T15" fmla="*/ 86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4" name="Freeform 154"/>
                  <p:cNvSpPr>
                    <a:spLocks/>
                  </p:cNvSpPr>
                  <p:nvPr/>
                </p:nvSpPr>
                <p:spPr bwMode="hidden">
                  <a:xfrm rot="-4903748">
                    <a:off x="2650" y="220"/>
                    <a:ext cx="512" cy="135"/>
                  </a:xfrm>
                  <a:custGeom>
                    <a:avLst/>
                    <a:gdLst>
                      <a:gd name="T0" fmla="*/ 1 w 1769"/>
                      <a:gd name="T1" fmla="*/ 1 h 791"/>
                      <a:gd name="T2" fmla="*/ 140 w 1769"/>
                      <a:gd name="T3" fmla="*/ 10 h 791"/>
                      <a:gd name="T4" fmla="*/ 335 w 1769"/>
                      <a:gd name="T5" fmla="*/ 34 h 791"/>
                      <a:gd name="T6" fmla="*/ 466 w 1769"/>
                      <a:gd name="T7" fmla="*/ 74 h 791"/>
                      <a:gd name="T8" fmla="*/ 508 w 1769"/>
                      <a:gd name="T9" fmla="*/ 104 h 791"/>
                      <a:gd name="T10" fmla="*/ 489 w 1769"/>
                      <a:gd name="T11" fmla="*/ 134 h 791"/>
                      <a:gd name="T12" fmla="*/ 460 w 1769"/>
                      <a:gd name="T13" fmla="*/ 108 h 791"/>
                      <a:gd name="T14" fmla="*/ 402 w 1769"/>
                      <a:gd name="T15" fmla="*/ 77 h 791"/>
                      <a:gd name="T16" fmla="*/ 321 w 1769"/>
                      <a:gd name="T17" fmla="*/ 51 h 791"/>
                      <a:gd name="T18" fmla="*/ 168 w 1769"/>
                      <a:gd name="T19" fmla="*/ 26 h 791"/>
                      <a:gd name="T20" fmla="*/ 0 w 1769"/>
                      <a:gd name="T21" fmla="*/ 13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1099" name="Group 155"/>
                <p:cNvGrpSpPr>
                  <a:grpSpLocks/>
                </p:cNvGrpSpPr>
                <p:nvPr/>
              </p:nvGrpSpPr>
              <p:grpSpPr bwMode="auto">
                <a:xfrm>
                  <a:off x="3514" y="683"/>
                  <a:ext cx="425" cy="960"/>
                  <a:chOff x="943" y="1769"/>
                  <a:chExt cx="1085" cy="2450"/>
                </a:xfrm>
              </p:grpSpPr>
              <p:sp>
                <p:nvSpPr>
                  <p:cNvPr id="1121" name="Freeform 156"/>
                  <p:cNvSpPr>
                    <a:spLocks/>
                  </p:cNvSpPr>
                  <p:nvPr/>
                </p:nvSpPr>
                <p:spPr bwMode="hidden">
                  <a:xfrm rot="18335692" flipH="1">
                    <a:off x="1010" y="2475"/>
                    <a:ext cx="1724" cy="312"/>
                  </a:xfrm>
                  <a:custGeom>
                    <a:avLst/>
                    <a:gdLst>
                      <a:gd name="T0" fmla="*/ 0 w 2736"/>
                      <a:gd name="T1" fmla="*/ 312 h 504"/>
                      <a:gd name="T2" fmla="*/ 544 w 2736"/>
                      <a:gd name="T3" fmla="*/ 104 h 504"/>
                      <a:gd name="T4" fmla="*/ 1119 w 2736"/>
                      <a:gd name="T5" fmla="*/ 15 h 504"/>
                      <a:gd name="T6" fmla="*/ 1724 w 2736"/>
                      <a:gd name="T7" fmla="*/ 15 h 504"/>
                      <a:gd name="T8" fmla="*/ 1714 w 2736"/>
                      <a:gd name="T9" fmla="*/ 64 h 504"/>
                      <a:gd name="T10" fmla="*/ 1112 w 2736"/>
                      <a:gd name="T11" fmla="*/ 64 h 504"/>
                      <a:gd name="T12" fmla="*/ 412 w 2736"/>
                      <a:gd name="T13" fmla="*/ 181 h 504"/>
                      <a:gd name="T14" fmla="*/ 0 w 2736"/>
                      <a:gd name="T15" fmla="*/ 312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2" name="Freeform 157"/>
                  <p:cNvSpPr>
                    <a:spLocks/>
                  </p:cNvSpPr>
                  <p:nvPr/>
                </p:nvSpPr>
                <p:spPr bwMode="hidden">
                  <a:xfrm rot="18335692" flipH="1">
                    <a:off x="725" y="3512"/>
                    <a:ext cx="925" cy="490"/>
                  </a:xfrm>
                  <a:custGeom>
                    <a:avLst/>
                    <a:gdLst>
                      <a:gd name="T0" fmla="*/ 3 w 1769"/>
                      <a:gd name="T1" fmla="*/ 5 h 791"/>
                      <a:gd name="T2" fmla="*/ 254 w 1769"/>
                      <a:gd name="T3" fmla="*/ 35 h 791"/>
                      <a:gd name="T4" fmla="*/ 605 w 1769"/>
                      <a:gd name="T5" fmla="*/ 124 h 791"/>
                      <a:gd name="T6" fmla="*/ 842 w 1769"/>
                      <a:gd name="T7" fmla="*/ 268 h 791"/>
                      <a:gd name="T8" fmla="*/ 918 w 1769"/>
                      <a:gd name="T9" fmla="*/ 377 h 791"/>
                      <a:gd name="T10" fmla="*/ 883 w 1769"/>
                      <a:gd name="T11" fmla="*/ 488 h 791"/>
                      <a:gd name="T12" fmla="*/ 831 w 1769"/>
                      <a:gd name="T13" fmla="*/ 392 h 791"/>
                      <a:gd name="T14" fmla="*/ 726 w 1769"/>
                      <a:gd name="T15" fmla="*/ 281 h 791"/>
                      <a:gd name="T16" fmla="*/ 580 w 1769"/>
                      <a:gd name="T17" fmla="*/ 183 h 791"/>
                      <a:gd name="T18" fmla="*/ 304 w 1769"/>
                      <a:gd name="T19" fmla="*/ 94 h 791"/>
                      <a:gd name="T20" fmla="*/ 0 w 1769"/>
                      <a:gd name="T21" fmla="*/ 47 h 791"/>
                      <a:gd name="T22" fmla="*/ 3 w 1769"/>
                      <a:gd name="T23" fmla="*/ 5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1100" name="Group 158"/>
                <p:cNvGrpSpPr>
                  <a:grpSpLocks/>
                </p:cNvGrpSpPr>
                <p:nvPr/>
              </p:nvGrpSpPr>
              <p:grpSpPr bwMode="auto">
                <a:xfrm>
                  <a:off x="3715" y="748"/>
                  <a:ext cx="300" cy="930"/>
                  <a:chOff x="1455" y="1936"/>
                  <a:chExt cx="766" cy="2373"/>
                </a:xfrm>
              </p:grpSpPr>
              <p:sp>
                <p:nvSpPr>
                  <p:cNvPr id="1119" name="Freeform 159"/>
                  <p:cNvSpPr>
                    <a:spLocks/>
                  </p:cNvSpPr>
                  <p:nvPr/>
                </p:nvSpPr>
                <p:spPr bwMode="hidden">
                  <a:xfrm rot="17542885" flipH="1">
                    <a:off x="1267" y="2578"/>
                    <a:ext cx="1595" cy="312"/>
                  </a:xfrm>
                  <a:custGeom>
                    <a:avLst/>
                    <a:gdLst>
                      <a:gd name="T0" fmla="*/ 0 w 2736"/>
                      <a:gd name="T1" fmla="*/ 312 h 504"/>
                      <a:gd name="T2" fmla="*/ 504 w 2736"/>
                      <a:gd name="T3" fmla="*/ 104 h 504"/>
                      <a:gd name="T4" fmla="*/ 1035 w 2736"/>
                      <a:gd name="T5" fmla="*/ 15 h 504"/>
                      <a:gd name="T6" fmla="*/ 1595 w 2736"/>
                      <a:gd name="T7" fmla="*/ 15 h 504"/>
                      <a:gd name="T8" fmla="*/ 1586 w 2736"/>
                      <a:gd name="T9" fmla="*/ 64 h 504"/>
                      <a:gd name="T10" fmla="*/ 1028 w 2736"/>
                      <a:gd name="T11" fmla="*/ 64 h 504"/>
                      <a:gd name="T12" fmla="*/ 381 w 2736"/>
                      <a:gd name="T13" fmla="*/ 181 h 504"/>
                      <a:gd name="T14" fmla="*/ 0 w 2736"/>
                      <a:gd name="T15" fmla="*/ 312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0" name="Freeform 160"/>
                  <p:cNvSpPr>
                    <a:spLocks/>
                  </p:cNvSpPr>
                  <p:nvPr/>
                </p:nvSpPr>
                <p:spPr bwMode="hidden">
                  <a:xfrm rot="17542885" flipH="1">
                    <a:off x="1272" y="3636"/>
                    <a:ext cx="856" cy="490"/>
                  </a:xfrm>
                  <a:custGeom>
                    <a:avLst/>
                    <a:gdLst>
                      <a:gd name="T0" fmla="*/ 2 w 1769"/>
                      <a:gd name="T1" fmla="*/ 5 h 791"/>
                      <a:gd name="T2" fmla="*/ 235 w 1769"/>
                      <a:gd name="T3" fmla="*/ 35 h 791"/>
                      <a:gd name="T4" fmla="*/ 560 w 1769"/>
                      <a:gd name="T5" fmla="*/ 124 h 791"/>
                      <a:gd name="T6" fmla="*/ 780 w 1769"/>
                      <a:gd name="T7" fmla="*/ 268 h 791"/>
                      <a:gd name="T8" fmla="*/ 850 w 1769"/>
                      <a:gd name="T9" fmla="*/ 377 h 791"/>
                      <a:gd name="T10" fmla="*/ 817 w 1769"/>
                      <a:gd name="T11" fmla="*/ 488 h 791"/>
                      <a:gd name="T12" fmla="*/ 769 w 1769"/>
                      <a:gd name="T13" fmla="*/ 392 h 791"/>
                      <a:gd name="T14" fmla="*/ 672 w 1769"/>
                      <a:gd name="T15" fmla="*/ 281 h 791"/>
                      <a:gd name="T16" fmla="*/ 537 w 1769"/>
                      <a:gd name="T17" fmla="*/ 183 h 791"/>
                      <a:gd name="T18" fmla="*/ 281 w 1769"/>
                      <a:gd name="T19" fmla="*/ 94 h 791"/>
                      <a:gd name="T20" fmla="*/ 0 w 1769"/>
                      <a:gd name="T21" fmla="*/ 47 h 791"/>
                      <a:gd name="T22" fmla="*/ 2 w 1769"/>
                      <a:gd name="T23" fmla="*/ 5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1101" name="Group 161"/>
                <p:cNvGrpSpPr>
                  <a:grpSpLocks/>
                </p:cNvGrpSpPr>
                <p:nvPr/>
              </p:nvGrpSpPr>
              <p:grpSpPr bwMode="auto">
                <a:xfrm rot="88588">
                  <a:off x="3923" y="769"/>
                  <a:ext cx="180" cy="913"/>
                  <a:chOff x="1956" y="1990"/>
                  <a:chExt cx="492" cy="2604"/>
                </a:xfrm>
              </p:grpSpPr>
              <p:sp>
                <p:nvSpPr>
                  <p:cNvPr id="1117" name="Freeform 162"/>
                  <p:cNvSpPr>
                    <a:spLocks/>
                  </p:cNvSpPr>
                  <p:nvPr/>
                </p:nvSpPr>
                <p:spPr bwMode="hidden">
                  <a:xfrm rot="16782062" flipH="1">
                    <a:off x="1442" y="2695"/>
                    <a:ext cx="1711" cy="301"/>
                  </a:xfrm>
                  <a:custGeom>
                    <a:avLst/>
                    <a:gdLst>
                      <a:gd name="T0" fmla="*/ 0 w 2736"/>
                      <a:gd name="T1" fmla="*/ 301 h 504"/>
                      <a:gd name="T2" fmla="*/ 540 w 2736"/>
                      <a:gd name="T3" fmla="*/ 100 h 504"/>
                      <a:gd name="T4" fmla="*/ 1111 w 2736"/>
                      <a:gd name="T5" fmla="*/ 14 h 504"/>
                      <a:gd name="T6" fmla="*/ 1711 w 2736"/>
                      <a:gd name="T7" fmla="*/ 14 h 504"/>
                      <a:gd name="T8" fmla="*/ 1701 w 2736"/>
                      <a:gd name="T9" fmla="*/ 62 h 504"/>
                      <a:gd name="T10" fmla="*/ 1103 w 2736"/>
                      <a:gd name="T11" fmla="*/ 62 h 504"/>
                      <a:gd name="T12" fmla="*/ 409 w 2736"/>
                      <a:gd name="T13" fmla="*/ 174 h 504"/>
                      <a:gd name="T14" fmla="*/ 0 w 2736"/>
                      <a:gd name="T15" fmla="*/ 30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18" name="Freeform 163"/>
                  <p:cNvSpPr>
                    <a:spLocks/>
                  </p:cNvSpPr>
                  <p:nvPr/>
                </p:nvSpPr>
                <p:spPr bwMode="hidden">
                  <a:xfrm rot="16782062" flipH="1">
                    <a:off x="1734" y="3898"/>
                    <a:ext cx="918" cy="473"/>
                  </a:xfrm>
                  <a:custGeom>
                    <a:avLst/>
                    <a:gdLst>
                      <a:gd name="T0" fmla="*/ 3 w 1769"/>
                      <a:gd name="T1" fmla="*/ 5 h 791"/>
                      <a:gd name="T2" fmla="*/ 252 w 1769"/>
                      <a:gd name="T3" fmla="*/ 33 h 791"/>
                      <a:gd name="T4" fmla="*/ 600 w 1769"/>
                      <a:gd name="T5" fmla="*/ 120 h 791"/>
                      <a:gd name="T6" fmla="*/ 836 w 1769"/>
                      <a:gd name="T7" fmla="*/ 258 h 791"/>
                      <a:gd name="T8" fmla="*/ 911 w 1769"/>
                      <a:gd name="T9" fmla="*/ 364 h 791"/>
                      <a:gd name="T10" fmla="*/ 876 w 1769"/>
                      <a:gd name="T11" fmla="*/ 471 h 791"/>
                      <a:gd name="T12" fmla="*/ 825 w 1769"/>
                      <a:gd name="T13" fmla="*/ 378 h 791"/>
                      <a:gd name="T14" fmla="*/ 721 w 1769"/>
                      <a:gd name="T15" fmla="*/ 271 h 791"/>
                      <a:gd name="T16" fmla="*/ 576 w 1769"/>
                      <a:gd name="T17" fmla="*/ 177 h 791"/>
                      <a:gd name="T18" fmla="*/ 302 w 1769"/>
                      <a:gd name="T19" fmla="*/ 91 h 791"/>
                      <a:gd name="T20" fmla="*/ 0 w 1769"/>
                      <a:gd name="T21" fmla="*/ 45 h 791"/>
                      <a:gd name="T22" fmla="*/ 3 w 1769"/>
                      <a:gd name="T23" fmla="*/ 5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1102" name="Group 164"/>
                <p:cNvGrpSpPr>
                  <a:grpSpLocks/>
                </p:cNvGrpSpPr>
                <p:nvPr/>
              </p:nvGrpSpPr>
              <p:grpSpPr bwMode="auto">
                <a:xfrm>
                  <a:off x="4451" y="662"/>
                  <a:ext cx="442" cy="951"/>
                  <a:chOff x="3334" y="1717"/>
                  <a:chExt cx="1125" cy="2426"/>
                </a:xfrm>
              </p:grpSpPr>
              <p:sp>
                <p:nvSpPr>
                  <p:cNvPr id="1115" name="Freeform 165"/>
                  <p:cNvSpPr>
                    <a:spLocks/>
                  </p:cNvSpPr>
                  <p:nvPr/>
                </p:nvSpPr>
                <p:spPr bwMode="hidden">
                  <a:xfrm rot="3144576">
                    <a:off x="2628" y="2423"/>
                    <a:ext cx="1724" cy="312"/>
                  </a:xfrm>
                  <a:custGeom>
                    <a:avLst/>
                    <a:gdLst>
                      <a:gd name="T0" fmla="*/ 0 w 2736"/>
                      <a:gd name="T1" fmla="*/ 312 h 504"/>
                      <a:gd name="T2" fmla="*/ 544 w 2736"/>
                      <a:gd name="T3" fmla="*/ 104 h 504"/>
                      <a:gd name="T4" fmla="*/ 1119 w 2736"/>
                      <a:gd name="T5" fmla="*/ 15 h 504"/>
                      <a:gd name="T6" fmla="*/ 1724 w 2736"/>
                      <a:gd name="T7" fmla="*/ 15 h 504"/>
                      <a:gd name="T8" fmla="*/ 1714 w 2736"/>
                      <a:gd name="T9" fmla="*/ 64 h 504"/>
                      <a:gd name="T10" fmla="*/ 1112 w 2736"/>
                      <a:gd name="T11" fmla="*/ 64 h 504"/>
                      <a:gd name="T12" fmla="*/ 412 w 2736"/>
                      <a:gd name="T13" fmla="*/ 181 h 504"/>
                      <a:gd name="T14" fmla="*/ 0 w 2736"/>
                      <a:gd name="T15" fmla="*/ 312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16" name="Freeform 166"/>
                  <p:cNvSpPr>
                    <a:spLocks/>
                  </p:cNvSpPr>
                  <p:nvPr/>
                </p:nvSpPr>
                <p:spPr bwMode="hidden">
                  <a:xfrm rot="3144576">
                    <a:off x="3751" y="3436"/>
                    <a:ext cx="925" cy="490"/>
                  </a:xfrm>
                  <a:custGeom>
                    <a:avLst/>
                    <a:gdLst>
                      <a:gd name="T0" fmla="*/ 3 w 1769"/>
                      <a:gd name="T1" fmla="*/ 5 h 791"/>
                      <a:gd name="T2" fmla="*/ 254 w 1769"/>
                      <a:gd name="T3" fmla="*/ 35 h 791"/>
                      <a:gd name="T4" fmla="*/ 605 w 1769"/>
                      <a:gd name="T5" fmla="*/ 124 h 791"/>
                      <a:gd name="T6" fmla="*/ 842 w 1769"/>
                      <a:gd name="T7" fmla="*/ 268 h 791"/>
                      <a:gd name="T8" fmla="*/ 918 w 1769"/>
                      <a:gd name="T9" fmla="*/ 377 h 791"/>
                      <a:gd name="T10" fmla="*/ 883 w 1769"/>
                      <a:gd name="T11" fmla="*/ 488 h 791"/>
                      <a:gd name="T12" fmla="*/ 831 w 1769"/>
                      <a:gd name="T13" fmla="*/ 392 h 791"/>
                      <a:gd name="T14" fmla="*/ 726 w 1769"/>
                      <a:gd name="T15" fmla="*/ 281 h 791"/>
                      <a:gd name="T16" fmla="*/ 580 w 1769"/>
                      <a:gd name="T17" fmla="*/ 183 h 791"/>
                      <a:gd name="T18" fmla="*/ 304 w 1769"/>
                      <a:gd name="T19" fmla="*/ 94 h 791"/>
                      <a:gd name="T20" fmla="*/ 0 w 1769"/>
                      <a:gd name="T21" fmla="*/ 47 h 791"/>
                      <a:gd name="T22" fmla="*/ 3 w 1769"/>
                      <a:gd name="T23" fmla="*/ 5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1103" name="Group 167"/>
                <p:cNvGrpSpPr>
                  <a:grpSpLocks/>
                </p:cNvGrpSpPr>
                <p:nvPr/>
              </p:nvGrpSpPr>
              <p:grpSpPr bwMode="auto">
                <a:xfrm>
                  <a:off x="4391" y="721"/>
                  <a:ext cx="347" cy="951"/>
                  <a:chOff x="3181" y="1866"/>
                  <a:chExt cx="883" cy="2426"/>
                </a:xfrm>
              </p:grpSpPr>
              <p:sp>
                <p:nvSpPr>
                  <p:cNvPr id="1113" name="Freeform 168"/>
                  <p:cNvSpPr>
                    <a:spLocks/>
                  </p:cNvSpPr>
                  <p:nvPr/>
                </p:nvSpPr>
                <p:spPr bwMode="hidden">
                  <a:xfrm rot="3745735">
                    <a:off x="2506" y="2541"/>
                    <a:ext cx="1650" cy="299"/>
                  </a:xfrm>
                  <a:custGeom>
                    <a:avLst/>
                    <a:gdLst>
                      <a:gd name="T0" fmla="*/ 0 w 2736"/>
                      <a:gd name="T1" fmla="*/ 299 h 504"/>
                      <a:gd name="T2" fmla="*/ 521 w 2736"/>
                      <a:gd name="T3" fmla="*/ 100 h 504"/>
                      <a:gd name="T4" fmla="*/ 1071 w 2736"/>
                      <a:gd name="T5" fmla="*/ 14 h 504"/>
                      <a:gd name="T6" fmla="*/ 1650 w 2736"/>
                      <a:gd name="T7" fmla="*/ 14 h 504"/>
                      <a:gd name="T8" fmla="*/ 1640 w 2736"/>
                      <a:gd name="T9" fmla="*/ 61 h 504"/>
                      <a:gd name="T10" fmla="*/ 1064 w 2736"/>
                      <a:gd name="T11" fmla="*/ 61 h 504"/>
                      <a:gd name="T12" fmla="*/ 394 w 2736"/>
                      <a:gd name="T13" fmla="*/ 173 h 504"/>
                      <a:gd name="T14" fmla="*/ 0 w 2736"/>
                      <a:gd name="T15" fmla="*/ 299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14" name="Freeform 169"/>
                  <p:cNvSpPr>
                    <a:spLocks/>
                  </p:cNvSpPr>
                  <p:nvPr/>
                </p:nvSpPr>
                <p:spPr bwMode="hidden">
                  <a:xfrm rot="3745735">
                    <a:off x="3387" y="3615"/>
                    <a:ext cx="885" cy="469"/>
                  </a:xfrm>
                  <a:custGeom>
                    <a:avLst/>
                    <a:gdLst>
                      <a:gd name="T0" fmla="*/ 3 w 1769"/>
                      <a:gd name="T1" fmla="*/ 5 h 791"/>
                      <a:gd name="T2" fmla="*/ 243 w 1769"/>
                      <a:gd name="T3" fmla="*/ 33 h 791"/>
                      <a:gd name="T4" fmla="*/ 579 w 1769"/>
                      <a:gd name="T5" fmla="*/ 119 h 791"/>
                      <a:gd name="T6" fmla="*/ 806 w 1769"/>
                      <a:gd name="T7" fmla="*/ 256 h 791"/>
                      <a:gd name="T8" fmla="*/ 878 w 1769"/>
                      <a:gd name="T9" fmla="*/ 361 h 791"/>
                      <a:gd name="T10" fmla="*/ 845 w 1769"/>
                      <a:gd name="T11" fmla="*/ 467 h 791"/>
                      <a:gd name="T12" fmla="*/ 795 w 1769"/>
                      <a:gd name="T13" fmla="*/ 375 h 791"/>
                      <a:gd name="T14" fmla="*/ 695 w 1769"/>
                      <a:gd name="T15" fmla="*/ 269 h 791"/>
                      <a:gd name="T16" fmla="*/ 555 w 1769"/>
                      <a:gd name="T17" fmla="*/ 176 h 791"/>
                      <a:gd name="T18" fmla="*/ 291 w 1769"/>
                      <a:gd name="T19" fmla="*/ 90 h 791"/>
                      <a:gd name="T20" fmla="*/ 0 w 1769"/>
                      <a:gd name="T21" fmla="*/ 45 h 791"/>
                      <a:gd name="T22" fmla="*/ 3 w 1769"/>
                      <a:gd name="T23" fmla="*/ 5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1104" name="Group 170"/>
                <p:cNvGrpSpPr>
                  <a:grpSpLocks/>
                </p:cNvGrpSpPr>
                <p:nvPr/>
              </p:nvGrpSpPr>
              <p:grpSpPr bwMode="auto">
                <a:xfrm>
                  <a:off x="4323" y="767"/>
                  <a:ext cx="243" cy="935"/>
                  <a:chOff x="3006" y="1983"/>
                  <a:chExt cx="619" cy="2386"/>
                </a:xfrm>
              </p:grpSpPr>
              <p:sp>
                <p:nvSpPr>
                  <p:cNvPr id="1111" name="Freeform 171"/>
                  <p:cNvSpPr>
                    <a:spLocks/>
                  </p:cNvSpPr>
                  <p:nvPr/>
                </p:nvSpPr>
                <p:spPr bwMode="hidden">
                  <a:xfrm rot="4286818">
                    <a:off x="2328" y="2661"/>
                    <a:ext cx="1601" cy="246"/>
                  </a:xfrm>
                  <a:custGeom>
                    <a:avLst/>
                    <a:gdLst>
                      <a:gd name="T0" fmla="*/ 0 w 2736"/>
                      <a:gd name="T1" fmla="*/ 246 h 504"/>
                      <a:gd name="T2" fmla="*/ 506 w 2736"/>
                      <a:gd name="T3" fmla="*/ 82 h 504"/>
                      <a:gd name="T4" fmla="*/ 1039 w 2736"/>
                      <a:gd name="T5" fmla="*/ 12 h 504"/>
                      <a:gd name="T6" fmla="*/ 1601 w 2736"/>
                      <a:gd name="T7" fmla="*/ 12 h 504"/>
                      <a:gd name="T8" fmla="*/ 1592 w 2736"/>
                      <a:gd name="T9" fmla="*/ 50 h 504"/>
                      <a:gd name="T10" fmla="*/ 1032 w 2736"/>
                      <a:gd name="T11" fmla="*/ 50 h 504"/>
                      <a:gd name="T12" fmla="*/ 383 w 2736"/>
                      <a:gd name="T13" fmla="*/ 143 h 504"/>
                      <a:gd name="T14" fmla="*/ 0 w 2736"/>
                      <a:gd name="T15" fmla="*/ 246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12" name="Freeform 172"/>
                  <p:cNvSpPr>
                    <a:spLocks/>
                  </p:cNvSpPr>
                  <p:nvPr/>
                </p:nvSpPr>
                <p:spPr bwMode="hidden">
                  <a:xfrm rot="4286818">
                    <a:off x="3002" y="3747"/>
                    <a:ext cx="859" cy="386"/>
                  </a:xfrm>
                  <a:custGeom>
                    <a:avLst/>
                    <a:gdLst>
                      <a:gd name="T0" fmla="*/ 2 w 1769"/>
                      <a:gd name="T1" fmla="*/ 4 h 791"/>
                      <a:gd name="T2" fmla="*/ 236 w 1769"/>
                      <a:gd name="T3" fmla="*/ 27 h 791"/>
                      <a:gd name="T4" fmla="*/ 562 w 1769"/>
                      <a:gd name="T5" fmla="*/ 98 h 791"/>
                      <a:gd name="T6" fmla="*/ 782 w 1769"/>
                      <a:gd name="T7" fmla="*/ 211 h 791"/>
                      <a:gd name="T8" fmla="*/ 853 w 1769"/>
                      <a:gd name="T9" fmla="*/ 297 h 791"/>
                      <a:gd name="T10" fmla="*/ 820 w 1769"/>
                      <a:gd name="T11" fmla="*/ 384 h 791"/>
                      <a:gd name="T12" fmla="*/ 772 w 1769"/>
                      <a:gd name="T13" fmla="*/ 308 h 791"/>
                      <a:gd name="T14" fmla="*/ 674 w 1769"/>
                      <a:gd name="T15" fmla="*/ 222 h 791"/>
                      <a:gd name="T16" fmla="*/ 539 w 1769"/>
                      <a:gd name="T17" fmla="*/ 144 h 791"/>
                      <a:gd name="T18" fmla="*/ 282 w 1769"/>
                      <a:gd name="T19" fmla="*/ 74 h 791"/>
                      <a:gd name="T20" fmla="*/ 0 w 1769"/>
                      <a:gd name="T21" fmla="*/ 37 h 791"/>
                      <a:gd name="T22" fmla="*/ 2 w 1769"/>
                      <a:gd name="T23" fmla="*/ 4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1105" name="Group 173"/>
                <p:cNvGrpSpPr>
                  <a:grpSpLocks/>
                </p:cNvGrpSpPr>
                <p:nvPr/>
              </p:nvGrpSpPr>
              <p:grpSpPr bwMode="auto">
                <a:xfrm>
                  <a:off x="4249" y="813"/>
                  <a:ext cx="159" cy="870"/>
                  <a:chOff x="2819" y="2101"/>
                  <a:chExt cx="405" cy="2219"/>
                </a:xfrm>
              </p:grpSpPr>
              <p:sp>
                <p:nvSpPr>
                  <p:cNvPr id="1109" name="Freeform 174"/>
                  <p:cNvSpPr>
                    <a:spLocks/>
                  </p:cNvSpPr>
                  <p:nvPr/>
                </p:nvSpPr>
                <p:spPr bwMode="hidden">
                  <a:xfrm rot="4898956">
                    <a:off x="2206" y="2714"/>
                    <a:ext cx="1471" cy="246"/>
                  </a:xfrm>
                  <a:custGeom>
                    <a:avLst/>
                    <a:gdLst>
                      <a:gd name="T0" fmla="*/ 0 w 2736"/>
                      <a:gd name="T1" fmla="*/ 246 h 504"/>
                      <a:gd name="T2" fmla="*/ 465 w 2736"/>
                      <a:gd name="T3" fmla="*/ 82 h 504"/>
                      <a:gd name="T4" fmla="*/ 955 w 2736"/>
                      <a:gd name="T5" fmla="*/ 12 h 504"/>
                      <a:gd name="T6" fmla="*/ 1471 w 2736"/>
                      <a:gd name="T7" fmla="*/ 12 h 504"/>
                      <a:gd name="T8" fmla="*/ 1462 w 2736"/>
                      <a:gd name="T9" fmla="*/ 50 h 504"/>
                      <a:gd name="T10" fmla="*/ 948 w 2736"/>
                      <a:gd name="T11" fmla="*/ 50 h 504"/>
                      <a:gd name="T12" fmla="*/ 352 w 2736"/>
                      <a:gd name="T13" fmla="*/ 143 h 504"/>
                      <a:gd name="T14" fmla="*/ 0 w 2736"/>
                      <a:gd name="T15" fmla="*/ 246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10" name="Freeform 175"/>
                  <p:cNvSpPr>
                    <a:spLocks/>
                  </p:cNvSpPr>
                  <p:nvPr/>
                </p:nvSpPr>
                <p:spPr bwMode="hidden">
                  <a:xfrm rot="4898956">
                    <a:off x="2636" y="3732"/>
                    <a:ext cx="790" cy="386"/>
                  </a:xfrm>
                  <a:custGeom>
                    <a:avLst/>
                    <a:gdLst>
                      <a:gd name="T0" fmla="*/ 2 w 1769"/>
                      <a:gd name="T1" fmla="*/ 4 h 791"/>
                      <a:gd name="T2" fmla="*/ 217 w 1769"/>
                      <a:gd name="T3" fmla="*/ 27 h 791"/>
                      <a:gd name="T4" fmla="*/ 517 w 1769"/>
                      <a:gd name="T5" fmla="*/ 98 h 791"/>
                      <a:gd name="T6" fmla="*/ 719 w 1769"/>
                      <a:gd name="T7" fmla="*/ 211 h 791"/>
                      <a:gd name="T8" fmla="*/ 784 w 1769"/>
                      <a:gd name="T9" fmla="*/ 297 h 791"/>
                      <a:gd name="T10" fmla="*/ 754 w 1769"/>
                      <a:gd name="T11" fmla="*/ 384 h 791"/>
                      <a:gd name="T12" fmla="*/ 710 w 1769"/>
                      <a:gd name="T13" fmla="*/ 308 h 791"/>
                      <a:gd name="T14" fmla="*/ 620 w 1769"/>
                      <a:gd name="T15" fmla="*/ 222 h 791"/>
                      <a:gd name="T16" fmla="*/ 495 w 1769"/>
                      <a:gd name="T17" fmla="*/ 144 h 791"/>
                      <a:gd name="T18" fmla="*/ 259 w 1769"/>
                      <a:gd name="T19" fmla="*/ 74 h 791"/>
                      <a:gd name="T20" fmla="*/ 0 w 1769"/>
                      <a:gd name="T21" fmla="*/ 37 h 791"/>
                      <a:gd name="T22" fmla="*/ 2 w 1769"/>
                      <a:gd name="T23" fmla="*/ 4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1106" name="Group 176"/>
                <p:cNvGrpSpPr>
                  <a:grpSpLocks/>
                </p:cNvGrpSpPr>
                <p:nvPr/>
              </p:nvGrpSpPr>
              <p:grpSpPr bwMode="auto">
                <a:xfrm>
                  <a:off x="4045" y="826"/>
                  <a:ext cx="167" cy="857"/>
                  <a:chOff x="2287" y="2135"/>
                  <a:chExt cx="426" cy="2185"/>
                </a:xfrm>
              </p:grpSpPr>
              <p:sp>
                <p:nvSpPr>
                  <p:cNvPr id="1107" name="Freeform 177"/>
                  <p:cNvSpPr>
                    <a:spLocks/>
                  </p:cNvSpPr>
                  <p:nvPr/>
                </p:nvSpPr>
                <p:spPr bwMode="hidden">
                  <a:xfrm rot="5755659">
                    <a:off x="1900" y="2760"/>
                    <a:ext cx="1437" cy="188"/>
                  </a:xfrm>
                  <a:custGeom>
                    <a:avLst/>
                    <a:gdLst>
                      <a:gd name="T0" fmla="*/ 0 w 2736"/>
                      <a:gd name="T1" fmla="*/ 188 h 504"/>
                      <a:gd name="T2" fmla="*/ 454 w 2736"/>
                      <a:gd name="T3" fmla="*/ 63 h 504"/>
                      <a:gd name="T4" fmla="*/ 933 w 2736"/>
                      <a:gd name="T5" fmla="*/ 9 h 504"/>
                      <a:gd name="T6" fmla="*/ 1437 w 2736"/>
                      <a:gd name="T7" fmla="*/ 9 h 504"/>
                      <a:gd name="T8" fmla="*/ 1429 w 2736"/>
                      <a:gd name="T9" fmla="*/ 38 h 504"/>
                      <a:gd name="T10" fmla="*/ 926 w 2736"/>
                      <a:gd name="T11" fmla="*/ 38 h 504"/>
                      <a:gd name="T12" fmla="*/ 343 w 2736"/>
                      <a:gd name="T13" fmla="*/ 109 h 504"/>
                      <a:gd name="T14" fmla="*/ 0 w 2736"/>
                      <a:gd name="T15" fmla="*/ 188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08" name="Freeform 178"/>
                  <p:cNvSpPr>
                    <a:spLocks/>
                  </p:cNvSpPr>
                  <p:nvPr/>
                </p:nvSpPr>
                <p:spPr bwMode="hidden">
                  <a:xfrm rot="5755659">
                    <a:off x="2049" y="3787"/>
                    <a:ext cx="771" cy="295"/>
                  </a:xfrm>
                  <a:custGeom>
                    <a:avLst/>
                    <a:gdLst>
                      <a:gd name="T0" fmla="*/ 2 w 1769"/>
                      <a:gd name="T1" fmla="*/ 3 h 791"/>
                      <a:gd name="T2" fmla="*/ 211 w 1769"/>
                      <a:gd name="T3" fmla="*/ 21 h 791"/>
                      <a:gd name="T4" fmla="*/ 504 w 1769"/>
                      <a:gd name="T5" fmla="*/ 75 h 791"/>
                      <a:gd name="T6" fmla="*/ 702 w 1769"/>
                      <a:gd name="T7" fmla="*/ 161 h 791"/>
                      <a:gd name="T8" fmla="*/ 765 w 1769"/>
                      <a:gd name="T9" fmla="*/ 227 h 791"/>
                      <a:gd name="T10" fmla="*/ 736 w 1769"/>
                      <a:gd name="T11" fmla="*/ 294 h 791"/>
                      <a:gd name="T12" fmla="*/ 693 w 1769"/>
                      <a:gd name="T13" fmla="*/ 236 h 791"/>
                      <a:gd name="T14" fmla="*/ 605 w 1769"/>
                      <a:gd name="T15" fmla="*/ 169 h 791"/>
                      <a:gd name="T16" fmla="*/ 483 w 1769"/>
                      <a:gd name="T17" fmla="*/ 110 h 791"/>
                      <a:gd name="T18" fmla="*/ 253 w 1769"/>
                      <a:gd name="T19" fmla="*/ 57 h 791"/>
                      <a:gd name="T20" fmla="*/ 0 w 1769"/>
                      <a:gd name="T21" fmla="*/ 28 h 791"/>
                      <a:gd name="T22" fmla="*/ 2 w 1769"/>
                      <a:gd name="T23" fmla="*/ 3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sp>
            <p:nvSpPr>
              <p:cNvPr id="1051" name="Freeform 179"/>
              <p:cNvSpPr>
                <a:spLocks/>
              </p:cNvSpPr>
              <p:nvPr/>
            </p:nvSpPr>
            <p:spPr bwMode="hidden">
              <a:xfrm flipH="1">
                <a:off x="3873" y="934"/>
                <a:ext cx="191" cy="580"/>
              </a:xfrm>
              <a:custGeom>
                <a:avLst/>
                <a:gdLst>
                  <a:gd name="T0" fmla="*/ 0 w 776"/>
                  <a:gd name="T1" fmla="*/ 16 h 2368"/>
                  <a:gd name="T2" fmla="*/ 59 w 776"/>
                  <a:gd name="T3" fmla="*/ 4 h 2368"/>
                  <a:gd name="T4" fmla="*/ 24 w 776"/>
                  <a:gd name="T5" fmla="*/ 39 h 2368"/>
                  <a:gd name="T6" fmla="*/ 83 w 776"/>
                  <a:gd name="T7" fmla="*/ 39 h 2368"/>
                  <a:gd name="T8" fmla="*/ 47 w 776"/>
                  <a:gd name="T9" fmla="*/ 74 h 2368"/>
                  <a:gd name="T10" fmla="*/ 95 w 776"/>
                  <a:gd name="T11" fmla="*/ 86 h 2368"/>
                  <a:gd name="T12" fmla="*/ 71 w 776"/>
                  <a:gd name="T13" fmla="*/ 110 h 2368"/>
                  <a:gd name="T14" fmla="*/ 118 w 776"/>
                  <a:gd name="T15" fmla="*/ 121 h 2368"/>
                  <a:gd name="T16" fmla="*/ 95 w 776"/>
                  <a:gd name="T17" fmla="*/ 145 h 2368"/>
                  <a:gd name="T18" fmla="*/ 130 w 776"/>
                  <a:gd name="T19" fmla="*/ 157 h 2368"/>
                  <a:gd name="T20" fmla="*/ 118 w 776"/>
                  <a:gd name="T21" fmla="*/ 180 h 2368"/>
                  <a:gd name="T22" fmla="*/ 142 w 776"/>
                  <a:gd name="T23" fmla="*/ 204 h 2368"/>
                  <a:gd name="T24" fmla="*/ 142 w 776"/>
                  <a:gd name="T25" fmla="*/ 227 h 2368"/>
                  <a:gd name="T26" fmla="*/ 165 w 776"/>
                  <a:gd name="T27" fmla="*/ 263 h 2368"/>
                  <a:gd name="T28" fmla="*/ 154 w 776"/>
                  <a:gd name="T29" fmla="*/ 298 h 2368"/>
                  <a:gd name="T30" fmla="*/ 177 w 776"/>
                  <a:gd name="T31" fmla="*/ 321 h 2368"/>
                  <a:gd name="T32" fmla="*/ 165 w 776"/>
                  <a:gd name="T33" fmla="*/ 357 h 2368"/>
                  <a:gd name="T34" fmla="*/ 177 w 776"/>
                  <a:gd name="T35" fmla="*/ 392 h 2368"/>
                  <a:gd name="T36" fmla="*/ 165 w 776"/>
                  <a:gd name="T37" fmla="*/ 415 h 2368"/>
                  <a:gd name="T38" fmla="*/ 189 w 776"/>
                  <a:gd name="T39" fmla="*/ 451 h 2368"/>
                  <a:gd name="T40" fmla="*/ 177 w 776"/>
                  <a:gd name="T41" fmla="*/ 486 h 2368"/>
                  <a:gd name="T42" fmla="*/ 189 w 776"/>
                  <a:gd name="T43" fmla="*/ 533 h 2368"/>
                  <a:gd name="T44" fmla="*/ 177 w 776"/>
                  <a:gd name="T45" fmla="*/ 545 h 2368"/>
                  <a:gd name="T46" fmla="*/ 189 w 776"/>
                  <a:gd name="T47" fmla="*/ 580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052" name="Arc 180"/>
              <p:cNvSpPr>
                <a:spLocks/>
              </p:cNvSpPr>
              <p:nvPr/>
            </p:nvSpPr>
            <p:spPr bwMode="hidden">
              <a:xfrm flipH="1">
                <a:off x="3528" y="726"/>
                <a:ext cx="833" cy="903"/>
              </a:xfrm>
              <a:custGeom>
                <a:avLst/>
                <a:gdLst>
                  <a:gd name="T0" fmla="*/ 211 w 21600"/>
                  <a:gd name="T1" fmla="*/ 0 h 21602"/>
                  <a:gd name="T2" fmla="*/ 833 w 21600"/>
                  <a:gd name="T3" fmla="*/ 903 h 21602"/>
                  <a:gd name="T4" fmla="*/ 0 w 21600"/>
                  <a:gd name="T5" fmla="*/ 874 h 21602"/>
                  <a:gd name="T6" fmla="*/ 0 60000 65536"/>
                  <a:gd name="T7" fmla="*/ 0 60000 65536"/>
                  <a:gd name="T8" fmla="*/ 0 60000 65536"/>
                </a:gdLst>
                <a:ahLst/>
                <a:cxnLst>
                  <a:cxn ang="T6">
                    <a:pos x="T0" y="T1"/>
                  </a:cxn>
                  <a:cxn ang="T7">
                    <a:pos x="T2" y="T3"/>
                  </a:cxn>
                  <a:cxn ang="T8">
                    <a:pos x="T4" y="T5"/>
                  </a:cxn>
                </a:cxnLst>
                <a:rect l="0" t="0" r="r" b="b"/>
                <a:pathLst>
                  <a:path w="21600" h="21602" fill="none" extrusionOk="0">
                    <a:moveTo>
                      <a:pt x="5466" y="0"/>
                    </a:moveTo>
                    <a:cubicBezTo>
                      <a:pt x="14970" y="2486"/>
                      <a:pt x="21600" y="11073"/>
                      <a:pt x="21600" y="20897"/>
                    </a:cubicBezTo>
                    <a:cubicBezTo>
                      <a:pt x="21600" y="21132"/>
                      <a:pt x="21596" y="21367"/>
                      <a:pt x="21588" y="21601"/>
                    </a:cubicBezTo>
                  </a:path>
                  <a:path w="21600" h="21602" stroke="0" extrusionOk="0">
                    <a:moveTo>
                      <a:pt x="5466" y="0"/>
                    </a:moveTo>
                    <a:cubicBezTo>
                      <a:pt x="14970" y="2486"/>
                      <a:pt x="21600" y="11073"/>
                      <a:pt x="21600" y="20897"/>
                    </a:cubicBezTo>
                    <a:cubicBezTo>
                      <a:pt x="21600" y="21132"/>
                      <a:pt x="21596" y="21367"/>
                      <a:pt x="21588" y="21601"/>
                    </a:cubicBezTo>
                    <a:lnTo>
                      <a:pt x="0" y="20897"/>
                    </a:lnTo>
                    <a:lnTo>
                      <a:pt x="5466" y="0"/>
                    </a:lnTo>
                    <a:close/>
                  </a:path>
                </a:pathLst>
              </a:custGeom>
              <a:noFill/>
              <a:ln w="9525">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053" name="Arc 181"/>
              <p:cNvSpPr>
                <a:spLocks/>
              </p:cNvSpPr>
              <p:nvPr/>
            </p:nvSpPr>
            <p:spPr bwMode="hidden">
              <a:xfrm flipV="1">
                <a:off x="4278" y="179"/>
                <a:ext cx="1007" cy="802"/>
              </a:xfrm>
              <a:custGeom>
                <a:avLst/>
                <a:gdLst>
                  <a:gd name="T0" fmla="*/ 1007 w 36729"/>
                  <a:gd name="T1" fmla="*/ 388 h 21600"/>
                  <a:gd name="T2" fmla="*/ 0 w 36729"/>
                  <a:gd name="T3" fmla="*/ 453 h 21600"/>
                  <a:gd name="T4" fmla="*/ 489 w 36729"/>
                  <a:gd name="T5" fmla="*/ 0 h 21600"/>
                  <a:gd name="T6" fmla="*/ 0 60000 65536"/>
                  <a:gd name="T7" fmla="*/ 0 60000 65536"/>
                  <a:gd name="T8" fmla="*/ 0 60000 65536"/>
                </a:gdLst>
                <a:ahLst/>
                <a:cxnLst>
                  <a:cxn ang="T6">
                    <a:pos x="T0" y="T1"/>
                  </a:cxn>
                  <a:cxn ang="T7">
                    <a:pos x="T2" y="T3"/>
                  </a:cxn>
                  <a:cxn ang="T8">
                    <a:pos x="T4" y="T5"/>
                  </a:cxn>
                </a:cxnLst>
                <a:rect l="0" t="0" r="r" b="b"/>
                <a:pathLst>
                  <a:path w="36729" h="21600" fill="none" extrusionOk="0">
                    <a:moveTo>
                      <a:pt x="36729" y="10451"/>
                    </a:moveTo>
                    <a:cubicBezTo>
                      <a:pt x="32926" y="17330"/>
                      <a:pt x="25686" y="21599"/>
                      <a:pt x="17826" y="21600"/>
                    </a:cubicBezTo>
                    <a:cubicBezTo>
                      <a:pt x="10696" y="21600"/>
                      <a:pt x="4025" y="18081"/>
                      <a:pt x="-1" y="12197"/>
                    </a:cubicBezTo>
                  </a:path>
                  <a:path w="36729" h="21600" stroke="0" extrusionOk="0">
                    <a:moveTo>
                      <a:pt x="36729" y="10451"/>
                    </a:moveTo>
                    <a:cubicBezTo>
                      <a:pt x="32926" y="17330"/>
                      <a:pt x="25686" y="21599"/>
                      <a:pt x="17826" y="21600"/>
                    </a:cubicBezTo>
                    <a:cubicBezTo>
                      <a:pt x="10696" y="21600"/>
                      <a:pt x="4025" y="18081"/>
                      <a:pt x="-1" y="12197"/>
                    </a:cubicBezTo>
                    <a:lnTo>
                      <a:pt x="17826" y="0"/>
                    </a:lnTo>
                    <a:lnTo>
                      <a:pt x="36729" y="10451"/>
                    </a:lnTo>
                    <a:close/>
                  </a:path>
                </a:pathLst>
              </a:cu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054" name="Arc 182"/>
              <p:cNvSpPr>
                <a:spLocks/>
              </p:cNvSpPr>
              <p:nvPr/>
            </p:nvSpPr>
            <p:spPr bwMode="hidden">
              <a:xfrm flipH="1">
                <a:off x="3612" y="580"/>
                <a:ext cx="487" cy="933"/>
              </a:xfrm>
              <a:custGeom>
                <a:avLst/>
                <a:gdLst>
                  <a:gd name="T0" fmla="*/ 0 w 28940"/>
                  <a:gd name="T1" fmla="*/ 54 h 22305"/>
                  <a:gd name="T2" fmla="*/ 487 w 28940"/>
                  <a:gd name="T3" fmla="*/ 933 h 22305"/>
                  <a:gd name="T4" fmla="*/ 124 w 28940"/>
                  <a:gd name="T5" fmla="*/ 904 h 22305"/>
                  <a:gd name="T6" fmla="*/ 0 60000 65536"/>
                  <a:gd name="T7" fmla="*/ 0 60000 65536"/>
                  <a:gd name="T8" fmla="*/ 0 60000 65536"/>
                </a:gdLst>
                <a:ahLst/>
                <a:cxnLst>
                  <a:cxn ang="T6">
                    <a:pos x="T0" y="T1"/>
                  </a:cxn>
                  <a:cxn ang="T7">
                    <a:pos x="T2" y="T3"/>
                  </a:cxn>
                  <a:cxn ang="T8">
                    <a:pos x="T4" y="T5"/>
                  </a:cxn>
                </a:cxnLst>
                <a:rect l="0" t="0" r="r" b="b"/>
                <a:pathLst>
                  <a:path w="28940" h="22305" fill="none" extrusionOk="0">
                    <a:moveTo>
                      <a:pt x="0" y="1285"/>
                    </a:moveTo>
                    <a:cubicBezTo>
                      <a:pt x="2353" y="434"/>
                      <a:pt x="4837" y="-1"/>
                      <a:pt x="7340" y="0"/>
                    </a:cubicBezTo>
                    <a:cubicBezTo>
                      <a:pt x="19269" y="0"/>
                      <a:pt x="28940" y="9670"/>
                      <a:pt x="28940" y="21600"/>
                    </a:cubicBezTo>
                    <a:cubicBezTo>
                      <a:pt x="28940" y="21835"/>
                      <a:pt x="28936" y="22070"/>
                      <a:pt x="28928" y="22304"/>
                    </a:cubicBezTo>
                  </a:path>
                  <a:path w="28940" h="22305" stroke="0" extrusionOk="0">
                    <a:moveTo>
                      <a:pt x="0" y="1285"/>
                    </a:moveTo>
                    <a:cubicBezTo>
                      <a:pt x="2353" y="434"/>
                      <a:pt x="4837" y="-1"/>
                      <a:pt x="7340" y="0"/>
                    </a:cubicBezTo>
                    <a:cubicBezTo>
                      <a:pt x="19269" y="0"/>
                      <a:pt x="28940" y="9670"/>
                      <a:pt x="28940" y="21600"/>
                    </a:cubicBezTo>
                    <a:cubicBezTo>
                      <a:pt x="28940" y="21835"/>
                      <a:pt x="28936" y="22070"/>
                      <a:pt x="28928" y="22304"/>
                    </a:cubicBezTo>
                    <a:lnTo>
                      <a:pt x="7340" y="21600"/>
                    </a:lnTo>
                    <a:lnTo>
                      <a:pt x="0" y="1285"/>
                    </a:lnTo>
                    <a:close/>
                  </a:path>
                </a:pathLst>
              </a:cu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055" name="Arc 183"/>
              <p:cNvSpPr>
                <a:spLocks/>
              </p:cNvSpPr>
              <p:nvPr/>
            </p:nvSpPr>
            <p:spPr bwMode="hidden">
              <a:xfrm flipH="1">
                <a:off x="3267" y="628"/>
                <a:ext cx="791" cy="932"/>
              </a:xfrm>
              <a:custGeom>
                <a:avLst/>
                <a:gdLst>
                  <a:gd name="T0" fmla="*/ 0 w 30473"/>
                  <a:gd name="T1" fmla="*/ 80 h 22305"/>
                  <a:gd name="T2" fmla="*/ 791 w 30473"/>
                  <a:gd name="T3" fmla="*/ 932 h 22305"/>
                  <a:gd name="T4" fmla="*/ 230 w 30473"/>
                  <a:gd name="T5" fmla="*/ 903 h 22305"/>
                  <a:gd name="T6" fmla="*/ 0 60000 65536"/>
                  <a:gd name="T7" fmla="*/ 0 60000 65536"/>
                  <a:gd name="T8" fmla="*/ 0 60000 65536"/>
                </a:gdLst>
                <a:ahLst/>
                <a:cxnLst>
                  <a:cxn ang="T6">
                    <a:pos x="T0" y="T1"/>
                  </a:cxn>
                  <a:cxn ang="T7">
                    <a:pos x="T2" y="T3"/>
                  </a:cxn>
                  <a:cxn ang="T8">
                    <a:pos x="T4" y="T5"/>
                  </a:cxn>
                </a:cxnLst>
                <a:rect l="0" t="0" r="r" b="b"/>
                <a:pathLst>
                  <a:path w="30473" h="22305" fill="none" extrusionOk="0">
                    <a:moveTo>
                      <a:pt x="-1" y="1906"/>
                    </a:moveTo>
                    <a:cubicBezTo>
                      <a:pt x="2789" y="649"/>
                      <a:pt x="5813" y="-1"/>
                      <a:pt x="8873" y="0"/>
                    </a:cubicBezTo>
                    <a:cubicBezTo>
                      <a:pt x="20802" y="0"/>
                      <a:pt x="30473" y="9670"/>
                      <a:pt x="30473" y="21600"/>
                    </a:cubicBezTo>
                    <a:cubicBezTo>
                      <a:pt x="30473" y="21835"/>
                      <a:pt x="30469" y="22070"/>
                      <a:pt x="30461" y="22304"/>
                    </a:cubicBezTo>
                  </a:path>
                  <a:path w="30473" h="22305" stroke="0" extrusionOk="0">
                    <a:moveTo>
                      <a:pt x="-1" y="1906"/>
                    </a:moveTo>
                    <a:cubicBezTo>
                      <a:pt x="2789" y="649"/>
                      <a:pt x="5813" y="-1"/>
                      <a:pt x="8873" y="0"/>
                    </a:cubicBezTo>
                    <a:cubicBezTo>
                      <a:pt x="20802" y="0"/>
                      <a:pt x="30473" y="9670"/>
                      <a:pt x="30473" y="21600"/>
                    </a:cubicBezTo>
                    <a:cubicBezTo>
                      <a:pt x="30473" y="21835"/>
                      <a:pt x="30469" y="22070"/>
                      <a:pt x="30461" y="22304"/>
                    </a:cubicBezTo>
                    <a:lnTo>
                      <a:pt x="8873" y="21600"/>
                    </a:lnTo>
                    <a:lnTo>
                      <a:pt x="-1" y="1906"/>
                    </a:lnTo>
                    <a:close/>
                  </a:path>
                </a:pathLst>
              </a:custGeom>
              <a:noFill/>
              <a:ln w="9525">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056" name="Arc 184"/>
              <p:cNvSpPr>
                <a:spLocks/>
              </p:cNvSpPr>
              <p:nvPr/>
            </p:nvSpPr>
            <p:spPr bwMode="hidden">
              <a:xfrm flipH="1">
                <a:off x="3197" y="458"/>
                <a:ext cx="932" cy="933"/>
              </a:xfrm>
              <a:custGeom>
                <a:avLst/>
                <a:gdLst>
                  <a:gd name="T0" fmla="*/ 0 w 34455"/>
                  <a:gd name="T1" fmla="*/ 177 h 22305"/>
                  <a:gd name="T2" fmla="*/ 932 w 34455"/>
                  <a:gd name="T3" fmla="*/ 933 h 22305"/>
                  <a:gd name="T4" fmla="*/ 348 w 34455"/>
                  <a:gd name="T5" fmla="*/ 904 h 22305"/>
                  <a:gd name="T6" fmla="*/ 0 60000 65536"/>
                  <a:gd name="T7" fmla="*/ 0 60000 65536"/>
                  <a:gd name="T8" fmla="*/ 0 60000 65536"/>
                </a:gdLst>
                <a:ahLst/>
                <a:cxnLst>
                  <a:cxn ang="T6">
                    <a:pos x="T0" y="T1"/>
                  </a:cxn>
                  <a:cxn ang="T7">
                    <a:pos x="T2" y="T3"/>
                  </a:cxn>
                  <a:cxn ang="T8">
                    <a:pos x="T4" y="T5"/>
                  </a:cxn>
                </a:cxnLst>
                <a:rect l="0" t="0" r="r" b="b"/>
                <a:pathLst>
                  <a:path w="34455" h="22305" fill="none" extrusionOk="0">
                    <a:moveTo>
                      <a:pt x="0" y="4241"/>
                    </a:moveTo>
                    <a:cubicBezTo>
                      <a:pt x="3720" y="1486"/>
                      <a:pt x="8226" y="-1"/>
                      <a:pt x="12855" y="0"/>
                    </a:cubicBezTo>
                    <a:cubicBezTo>
                      <a:pt x="24784" y="0"/>
                      <a:pt x="34455" y="9670"/>
                      <a:pt x="34455" y="21600"/>
                    </a:cubicBezTo>
                    <a:cubicBezTo>
                      <a:pt x="34455" y="21835"/>
                      <a:pt x="34451" y="22070"/>
                      <a:pt x="34443" y="22304"/>
                    </a:cubicBezTo>
                  </a:path>
                  <a:path w="34455" h="22305" stroke="0" extrusionOk="0">
                    <a:moveTo>
                      <a:pt x="0" y="4241"/>
                    </a:moveTo>
                    <a:cubicBezTo>
                      <a:pt x="3720" y="1486"/>
                      <a:pt x="8226" y="-1"/>
                      <a:pt x="12855" y="0"/>
                    </a:cubicBezTo>
                    <a:cubicBezTo>
                      <a:pt x="24784" y="0"/>
                      <a:pt x="34455" y="9670"/>
                      <a:pt x="34455" y="21600"/>
                    </a:cubicBezTo>
                    <a:cubicBezTo>
                      <a:pt x="34455" y="21835"/>
                      <a:pt x="34451" y="22070"/>
                      <a:pt x="34443" y="22304"/>
                    </a:cubicBezTo>
                    <a:lnTo>
                      <a:pt x="12855" y="21600"/>
                    </a:lnTo>
                    <a:lnTo>
                      <a:pt x="0" y="4241"/>
                    </a:lnTo>
                    <a:close/>
                  </a:path>
                </a:pathLst>
              </a:custGeom>
              <a:noFill/>
              <a:ln w="9525">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057" name="Arc 185"/>
              <p:cNvSpPr>
                <a:spLocks/>
              </p:cNvSpPr>
              <p:nvPr/>
            </p:nvSpPr>
            <p:spPr bwMode="hidden">
              <a:xfrm>
                <a:off x="4229" y="589"/>
                <a:ext cx="149" cy="933"/>
              </a:xfrm>
              <a:custGeom>
                <a:avLst/>
                <a:gdLst>
                  <a:gd name="T0" fmla="*/ 0 w 34812"/>
                  <a:gd name="T1" fmla="*/ 189 h 22305"/>
                  <a:gd name="T2" fmla="*/ 149 w 34812"/>
                  <a:gd name="T3" fmla="*/ 933 h 22305"/>
                  <a:gd name="T4" fmla="*/ 57 w 34812"/>
                  <a:gd name="T5" fmla="*/ 904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058" name="Arc 186"/>
              <p:cNvSpPr>
                <a:spLocks/>
              </p:cNvSpPr>
              <p:nvPr/>
            </p:nvSpPr>
            <p:spPr bwMode="hidden">
              <a:xfrm>
                <a:off x="4268" y="585"/>
                <a:ext cx="394" cy="933"/>
              </a:xfrm>
              <a:custGeom>
                <a:avLst/>
                <a:gdLst>
                  <a:gd name="T0" fmla="*/ 0 w 34812"/>
                  <a:gd name="T1" fmla="*/ 189 h 22305"/>
                  <a:gd name="T2" fmla="*/ 394 w 34812"/>
                  <a:gd name="T3" fmla="*/ 933 h 22305"/>
                  <a:gd name="T4" fmla="*/ 150 w 34812"/>
                  <a:gd name="T5" fmla="*/ 904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059" name="Arc 187"/>
              <p:cNvSpPr>
                <a:spLocks/>
              </p:cNvSpPr>
              <p:nvPr/>
            </p:nvSpPr>
            <p:spPr bwMode="hidden">
              <a:xfrm>
                <a:off x="4303" y="463"/>
                <a:ext cx="559" cy="933"/>
              </a:xfrm>
              <a:custGeom>
                <a:avLst/>
                <a:gdLst>
                  <a:gd name="T0" fmla="*/ 0 w 34812"/>
                  <a:gd name="T1" fmla="*/ 189 h 22305"/>
                  <a:gd name="T2" fmla="*/ 559 w 34812"/>
                  <a:gd name="T3" fmla="*/ 933 h 22305"/>
                  <a:gd name="T4" fmla="*/ 212 w 34812"/>
                  <a:gd name="T5" fmla="*/ 904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060" name="Freeform 188"/>
              <p:cNvSpPr>
                <a:spLocks/>
              </p:cNvSpPr>
              <p:nvPr/>
            </p:nvSpPr>
            <p:spPr bwMode="hidden">
              <a:xfrm>
                <a:off x="4410" y="1033"/>
                <a:ext cx="190" cy="580"/>
              </a:xfrm>
              <a:custGeom>
                <a:avLst/>
                <a:gdLst>
                  <a:gd name="T0" fmla="*/ 0 w 776"/>
                  <a:gd name="T1" fmla="*/ 16 h 2368"/>
                  <a:gd name="T2" fmla="*/ 59 w 776"/>
                  <a:gd name="T3" fmla="*/ 4 h 2368"/>
                  <a:gd name="T4" fmla="*/ 24 w 776"/>
                  <a:gd name="T5" fmla="*/ 39 h 2368"/>
                  <a:gd name="T6" fmla="*/ 82 w 776"/>
                  <a:gd name="T7" fmla="*/ 39 h 2368"/>
                  <a:gd name="T8" fmla="*/ 47 w 776"/>
                  <a:gd name="T9" fmla="*/ 74 h 2368"/>
                  <a:gd name="T10" fmla="*/ 94 w 776"/>
                  <a:gd name="T11" fmla="*/ 86 h 2368"/>
                  <a:gd name="T12" fmla="*/ 71 w 776"/>
                  <a:gd name="T13" fmla="*/ 110 h 2368"/>
                  <a:gd name="T14" fmla="*/ 118 w 776"/>
                  <a:gd name="T15" fmla="*/ 121 h 2368"/>
                  <a:gd name="T16" fmla="*/ 94 w 776"/>
                  <a:gd name="T17" fmla="*/ 145 h 2368"/>
                  <a:gd name="T18" fmla="*/ 129 w 776"/>
                  <a:gd name="T19" fmla="*/ 157 h 2368"/>
                  <a:gd name="T20" fmla="*/ 118 w 776"/>
                  <a:gd name="T21" fmla="*/ 180 h 2368"/>
                  <a:gd name="T22" fmla="*/ 141 w 776"/>
                  <a:gd name="T23" fmla="*/ 204 h 2368"/>
                  <a:gd name="T24" fmla="*/ 141 w 776"/>
                  <a:gd name="T25" fmla="*/ 227 h 2368"/>
                  <a:gd name="T26" fmla="*/ 165 w 776"/>
                  <a:gd name="T27" fmla="*/ 263 h 2368"/>
                  <a:gd name="T28" fmla="*/ 153 w 776"/>
                  <a:gd name="T29" fmla="*/ 298 h 2368"/>
                  <a:gd name="T30" fmla="*/ 176 w 776"/>
                  <a:gd name="T31" fmla="*/ 321 h 2368"/>
                  <a:gd name="T32" fmla="*/ 165 w 776"/>
                  <a:gd name="T33" fmla="*/ 357 h 2368"/>
                  <a:gd name="T34" fmla="*/ 176 w 776"/>
                  <a:gd name="T35" fmla="*/ 392 h 2368"/>
                  <a:gd name="T36" fmla="*/ 165 w 776"/>
                  <a:gd name="T37" fmla="*/ 415 h 2368"/>
                  <a:gd name="T38" fmla="*/ 188 w 776"/>
                  <a:gd name="T39" fmla="*/ 451 h 2368"/>
                  <a:gd name="T40" fmla="*/ 176 w 776"/>
                  <a:gd name="T41" fmla="*/ 486 h 2368"/>
                  <a:gd name="T42" fmla="*/ 188 w 776"/>
                  <a:gd name="T43" fmla="*/ 533 h 2368"/>
                  <a:gd name="T44" fmla="*/ 176 w 776"/>
                  <a:gd name="T45" fmla="*/ 545 h 2368"/>
                  <a:gd name="T46" fmla="*/ 188 w 776"/>
                  <a:gd name="T47" fmla="*/ 580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061" name="Freeform 189"/>
              <p:cNvSpPr>
                <a:spLocks/>
              </p:cNvSpPr>
              <p:nvPr/>
            </p:nvSpPr>
            <p:spPr bwMode="hidden">
              <a:xfrm rot="19660755" flipV="1">
                <a:off x="4114" y="843"/>
                <a:ext cx="173" cy="328"/>
              </a:xfrm>
              <a:custGeom>
                <a:avLst/>
                <a:gdLst>
                  <a:gd name="T0" fmla="*/ 0 w 776"/>
                  <a:gd name="T1" fmla="*/ 9 h 2368"/>
                  <a:gd name="T2" fmla="*/ 54 w 776"/>
                  <a:gd name="T3" fmla="*/ 2 h 2368"/>
                  <a:gd name="T4" fmla="*/ 21 w 776"/>
                  <a:gd name="T5" fmla="*/ 22 h 2368"/>
                  <a:gd name="T6" fmla="*/ 75 w 776"/>
                  <a:gd name="T7" fmla="*/ 22 h 2368"/>
                  <a:gd name="T8" fmla="*/ 43 w 776"/>
                  <a:gd name="T9" fmla="*/ 42 h 2368"/>
                  <a:gd name="T10" fmla="*/ 86 w 776"/>
                  <a:gd name="T11" fmla="*/ 49 h 2368"/>
                  <a:gd name="T12" fmla="*/ 64 w 776"/>
                  <a:gd name="T13" fmla="*/ 62 h 2368"/>
                  <a:gd name="T14" fmla="*/ 107 w 776"/>
                  <a:gd name="T15" fmla="*/ 69 h 2368"/>
                  <a:gd name="T16" fmla="*/ 86 w 776"/>
                  <a:gd name="T17" fmla="*/ 82 h 2368"/>
                  <a:gd name="T18" fmla="*/ 118 w 776"/>
                  <a:gd name="T19" fmla="*/ 89 h 2368"/>
                  <a:gd name="T20" fmla="*/ 107 w 776"/>
                  <a:gd name="T21" fmla="*/ 102 h 2368"/>
                  <a:gd name="T22" fmla="*/ 128 w 776"/>
                  <a:gd name="T23" fmla="*/ 115 h 2368"/>
                  <a:gd name="T24" fmla="*/ 128 w 776"/>
                  <a:gd name="T25" fmla="*/ 129 h 2368"/>
                  <a:gd name="T26" fmla="*/ 150 w 776"/>
                  <a:gd name="T27" fmla="*/ 148 h 2368"/>
                  <a:gd name="T28" fmla="*/ 139 w 776"/>
                  <a:gd name="T29" fmla="*/ 168 h 2368"/>
                  <a:gd name="T30" fmla="*/ 161 w 776"/>
                  <a:gd name="T31" fmla="*/ 182 h 2368"/>
                  <a:gd name="T32" fmla="*/ 150 w 776"/>
                  <a:gd name="T33" fmla="*/ 202 h 2368"/>
                  <a:gd name="T34" fmla="*/ 161 w 776"/>
                  <a:gd name="T35" fmla="*/ 222 h 2368"/>
                  <a:gd name="T36" fmla="*/ 150 w 776"/>
                  <a:gd name="T37" fmla="*/ 235 h 2368"/>
                  <a:gd name="T38" fmla="*/ 171 w 776"/>
                  <a:gd name="T39" fmla="*/ 255 h 2368"/>
                  <a:gd name="T40" fmla="*/ 161 w 776"/>
                  <a:gd name="T41" fmla="*/ 275 h 2368"/>
                  <a:gd name="T42" fmla="*/ 171 w 776"/>
                  <a:gd name="T43" fmla="*/ 301 h 2368"/>
                  <a:gd name="T44" fmla="*/ 161 w 776"/>
                  <a:gd name="T45" fmla="*/ 308 h 2368"/>
                  <a:gd name="T46" fmla="*/ 171 w 776"/>
                  <a:gd name="T47" fmla="*/ 32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062" name="Arc 190"/>
              <p:cNvSpPr>
                <a:spLocks/>
              </p:cNvSpPr>
              <p:nvPr/>
            </p:nvSpPr>
            <p:spPr bwMode="hidden">
              <a:xfrm flipH="1">
                <a:off x="3144" y="319"/>
                <a:ext cx="996" cy="933"/>
              </a:xfrm>
              <a:custGeom>
                <a:avLst/>
                <a:gdLst>
                  <a:gd name="T0" fmla="*/ 0 w 36830"/>
                  <a:gd name="T1" fmla="*/ 263 h 22305"/>
                  <a:gd name="T2" fmla="*/ 996 w 36830"/>
                  <a:gd name="T3" fmla="*/ 933 h 22305"/>
                  <a:gd name="T4" fmla="*/ 412 w 36830"/>
                  <a:gd name="T5" fmla="*/ 904 h 22305"/>
                  <a:gd name="T6" fmla="*/ 0 60000 65536"/>
                  <a:gd name="T7" fmla="*/ 0 60000 65536"/>
                  <a:gd name="T8" fmla="*/ 0 60000 65536"/>
                </a:gdLst>
                <a:ahLst/>
                <a:cxnLst>
                  <a:cxn ang="T6">
                    <a:pos x="T0" y="T1"/>
                  </a:cxn>
                  <a:cxn ang="T7">
                    <a:pos x="T2" y="T3"/>
                  </a:cxn>
                  <a:cxn ang="T8">
                    <a:pos x="T4" y="T5"/>
                  </a:cxn>
                </a:cxnLst>
                <a:rect l="0" t="0" r="r" b="b"/>
                <a:pathLst>
                  <a:path w="36830" h="22305" fill="none" extrusionOk="0">
                    <a:moveTo>
                      <a:pt x="0" y="6283"/>
                    </a:moveTo>
                    <a:cubicBezTo>
                      <a:pt x="4047" y="2258"/>
                      <a:pt x="9522" y="-1"/>
                      <a:pt x="15230" y="0"/>
                    </a:cubicBezTo>
                    <a:cubicBezTo>
                      <a:pt x="27159" y="0"/>
                      <a:pt x="36830" y="9670"/>
                      <a:pt x="36830" y="21600"/>
                    </a:cubicBezTo>
                    <a:cubicBezTo>
                      <a:pt x="36830" y="21835"/>
                      <a:pt x="36826" y="22070"/>
                      <a:pt x="36818" y="22304"/>
                    </a:cubicBezTo>
                  </a:path>
                  <a:path w="36830" h="22305" stroke="0" extrusionOk="0">
                    <a:moveTo>
                      <a:pt x="0" y="6283"/>
                    </a:moveTo>
                    <a:cubicBezTo>
                      <a:pt x="4047" y="2258"/>
                      <a:pt x="9522" y="-1"/>
                      <a:pt x="15230" y="0"/>
                    </a:cubicBezTo>
                    <a:cubicBezTo>
                      <a:pt x="27159" y="0"/>
                      <a:pt x="36830" y="9670"/>
                      <a:pt x="36830" y="21600"/>
                    </a:cubicBezTo>
                    <a:cubicBezTo>
                      <a:pt x="36830" y="21835"/>
                      <a:pt x="36826" y="22070"/>
                      <a:pt x="36818" y="22304"/>
                    </a:cubicBezTo>
                    <a:lnTo>
                      <a:pt x="15230" y="21600"/>
                    </a:lnTo>
                    <a:lnTo>
                      <a:pt x="0" y="6283"/>
                    </a:lnTo>
                    <a:close/>
                  </a:path>
                </a:pathLst>
              </a:custGeom>
              <a:noFill/>
              <a:ln w="9525">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063" name="Arc 191"/>
              <p:cNvSpPr>
                <a:spLocks/>
              </p:cNvSpPr>
              <p:nvPr/>
            </p:nvSpPr>
            <p:spPr bwMode="hidden">
              <a:xfrm flipH="1">
                <a:off x="3425" y="123"/>
                <a:ext cx="725" cy="903"/>
              </a:xfrm>
              <a:custGeom>
                <a:avLst/>
                <a:gdLst>
                  <a:gd name="T0" fmla="*/ 0 w 31881"/>
                  <a:gd name="T1" fmla="*/ 419 h 21600"/>
                  <a:gd name="T2" fmla="*/ 725 w 31881"/>
                  <a:gd name="T3" fmla="*/ 203 h 21600"/>
                  <a:gd name="T4" fmla="*/ 415 w 31881"/>
                  <a:gd name="T5" fmla="*/ 903 h 21600"/>
                  <a:gd name="T6" fmla="*/ 0 60000 65536"/>
                  <a:gd name="T7" fmla="*/ 0 60000 65536"/>
                  <a:gd name="T8" fmla="*/ 0 60000 65536"/>
                </a:gdLst>
                <a:ahLst/>
                <a:cxnLst>
                  <a:cxn ang="T6">
                    <a:pos x="T0" y="T1"/>
                  </a:cxn>
                  <a:cxn ang="T7">
                    <a:pos x="T2" y="T3"/>
                  </a:cxn>
                  <a:cxn ang="T8">
                    <a:pos x="T4" y="T5"/>
                  </a:cxn>
                </a:cxnLst>
                <a:rect l="0" t="0" r="r" b="b"/>
                <a:pathLst>
                  <a:path w="31881" h="21600" fill="none" extrusionOk="0">
                    <a:moveTo>
                      <a:pt x="-1" y="10015"/>
                    </a:moveTo>
                    <a:cubicBezTo>
                      <a:pt x="3963" y="3778"/>
                      <a:pt x="10840" y="-1"/>
                      <a:pt x="18231" y="0"/>
                    </a:cubicBezTo>
                    <a:cubicBezTo>
                      <a:pt x="23204" y="0"/>
                      <a:pt x="28026" y="1716"/>
                      <a:pt x="31881" y="4859"/>
                    </a:cubicBezTo>
                  </a:path>
                  <a:path w="31881" h="21600" stroke="0" extrusionOk="0">
                    <a:moveTo>
                      <a:pt x="-1" y="10015"/>
                    </a:moveTo>
                    <a:cubicBezTo>
                      <a:pt x="3963" y="3778"/>
                      <a:pt x="10840" y="-1"/>
                      <a:pt x="18231" y="0"/>
                    </a:cubicBezTo>
                    <a:cubicBezTo>
                      <a:pt x="23204" y="0"/>
                      <a:pt x="28026" y="1716"/>
                      <a:pt x="31881" y="4859"/>
                    </a:cubicBezTo>
                    <a:lnTo>
                      <a:pt x="18231" y="21600"/>
                    </a:lnTo>
                    <a:lnTo>
                      <a:pt x="-1" y="10015"/>
                    </a:lnTo>
                    <a:close/>
                  </a:path>
                </a:pathLst>
              </a:cu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064" name="Arc 192"/>
              <p:cNvSpPr>
                <a:spLocks/>
              </p:cNvSpPr>
              <p:nvPr/>
            </p:nvSpPr>
            <p:spPr bwMode="hidden">
              <a:xfrm>
                <a:off x="4199" y="502"/>
                <a:ext cx="299" cy="904"/>
              </a:xfrm>
              <a:custGeom>
                <a:avLst/>
                <a:gdLst>
                  <a:gd name="T0" fmla="*/ 0 w 31146"/>
                  <a:gd name="T1" fmla="*/ 189 h 21600"/>
                  <a:gd name="T2" fmla="*/ 299 w 31146"/>
                  <a:gd name="T3" fmla="*/ 400 h 21600"/>
                  <a:gd name="T4" fmla="*/ 127 w 31146"/>
                  <a:gd name="T5" fmla="*/ 904 h 21600"/>
                  <a:gd name="T6" fmla="*/ 0 60000 65536"/>
                  <a:gd name="T7" fmla="*/ 0 60000 65536"/>
                  <a:gd name="T8" fmla="*/ 0 60000 65536"/>
                </a:gdLst>
                <a:ahLst/>
                <a:cxnLst>
                  <a:cxn ang="T6">
                    <a:pos x="T0" y="T1"/>
                  </a:cxn>
                  <a:cxn ang="T7">
                    <a:pos x="T2" y="T3"/>
                  </a:cxn>
                  <a:cxn ang="T8">
                    <a:pos x="T4" y="T5"/>
                  </a:cxn>
                </a:cxnLst>
                <a:rect l="0" t="0" r="r" b="b"/>
                <a:pathLst>
                  <a:path w="31146" h="21600" fill="none" extrusionOk="0">
                    <a:moveTo>
                      <a:pt x="-1" y="4511"/>
                    </a:moveTo>
                    <a:cubicBezTo>
                      <a:pt x="3783" y="1586"/>
                      <a:pt x="8429" y="-1"/>
                      <a:pt x="13212" y="0"/>
                    </a:cubicBezTo>
                    <a:cubicBezTo>
                      <a:pt x="20409" y="0"/>
                      <a:pt x="27134" y="3585"/>
                      <a:pt x="31145" y="9561"/>
                    </a:cubicBezTo>
                  </a:path>
                  <a:path w="31146" h="21600" stroke="0" extrusionOk="0">
                    <a:moveTo>
                      <a:pt x="-1" y="4511"/>
                    </a:moveTo>
                    <a:cubicBezTo>
                      <a:pt x="3783" y="1586"/>
                      <a:pt x="8429" y="-1"/>
                      <a:pt x="13212" y="0"/>
                    </a:cubicBezTo>
                    <a:cubicBezTo>
                      <a:pt x="20409" y="0"/>
                      <a:pt x="27134" y="3585"/>
                      <a:pt x="31145" y="9561"/>
                    </a:cubicBezTo>
                    <a:lnTo>
                      <a:pt x="13212" y="21600"/>
                    </a:lnTo>
                    <a:lnTo>
                      <a:pt x="-1" y="4511"/>
                    </a:lnTo>
                    <a:close/>
                  </a:path>
                </a:pathLst>
              </a:custGeom>
              <a:noFill/>
              <a:ln w="952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065" name="Freeform 193"/>
              <p:cNvSpPr>
                <a:spLocks/>
              </p:cNvSpPr>
              <p:nvPr/>
            </p:nvSpPr>
            <p:spPr bwMode="hidden">
              <a:xfrm flipH="1">
                <a:off x="3307" y="982"/>
                <a:ext cx="425" cy="597"/>
              </a:xfrm>
              <a:custGeom>
                <a:avLst/>
                <a:gdLst>
                  <a:gd name="T0" fmla="*/ 0 w 776"/>
                  <a:gd name="T1" fmla="*/ 16 h 2368"/>
                  <a:gd name="T2" fmla="*/ 131 w 776"/>
                  <a:gd name="T3" fmla="*/ 4 h 2368"/>
                  <a:gd name="T4" fmla="*/ 53 w 776"/>
                  <a:gd name="T5" fmla="*/ 40 h 2368"/>
                  <a:gd name="T6" fmla="*/ 184 w 776"/>
                  <a:gd name="T7" fmla="*/ 40 h 2368"/>
                  <a:gd name="T8" fmla="*/ 105 w 776"/>
                  <a:gd name="T9" fmla="*/ 77 h 2368"/>
                  <a:gd name="T10" fmla="*/ 210 w 776"/>
                  <a:gd name="T11" fmla="*/ 89 h 2368"/>
                  <a:gd name="T12" fmla="*/ 158 w 776"/>
                  <a:gd name="T13" fmla="*/ 113 h 2368"/>
                  <a:gd name="T14" fmla="*/ 263 w 776"/>
                  <a:gd name="T15" fmla="*/ 125 h 2368"/>
                  <a:gd name="T16" fmla="*/ 210 w 776"/>
                  <a:gd name="T17" fmla="*/ 149 h 2368"/>
                  <a:gd name="T18" fmla="*/ 289 w 776"/>
                  <a:gd name="T19" fmla="*/ 161 h 2368"/>
                  <a:gd name="T20" fmla="*/ 263 w 776"/>
                  <a:gd name="T21" fmla="*/ 186 h 2368"/>
                  <a:gd name="T22" fmla="*/ 315 w 776"/>
                  <a:gd name="T23" fmla="*/ 210 h 2368"/>
                  <a:gd name="T24" fmla="*/ 315 w 776"/>
                  <a:gd name="T25" fmla="*/ 234 h 2368"/>
                  <a:gd name="T26" fmla="*/ 368 w 776"/>
                  <a:gd name="T27" fmla="*/ 270 h 2368"/>
                  <a:gd name="T28" fmla="*/ 342 w 776"/>
                  <a:gd name="T29" fmla="*/ 307 h 2368"/>
                  <a:gd name="T30" fmla="*/ 394 w 776"/>
                  <a:gd name="T31" fmla="*/ 331 h 2368"/>
                  <a:gd name="T32" fmla="*/ 368 w 776"/>
                  <a:gd name="T33" fmla="*/ 367 h 2368"/>
                  <a:gd name="T34" fmla="*/ 394 w 776"/>
                  <a:gd name="T35" fmla="*/ 403 h 2368"/>
                  <a:gd name="T36" fmla="*/ 368 w 776"/>
                  <a:gd name="T37" fmla="*/ 428 h 2368"/>
                  <a:gd name="T38" fmla="*/ 421 w 776"/>
                  <a:gd name="T39" fmla="*/ 464 h 2368"/>
                  <a:gd name="T40" fmla="*/ 394 w 776"/>
                  <a:gd name="T41" fmla="*/ 500 h 2368"/>
                  <a:gd name="T42" fmla="*/ 421 w 776"/>
                  <a:gd name="T43" fmla="*/ 549 h 2368"/>
                  <a:gd name="T44" fmla="*/ 394 w 776"/>
                  <a:gd name="T45" fmla="*/ 561 h 2368"/>
                  <a:gd name="T46" fmla="*/ 421 w 776"/>
                  <a:gd name="T47" fmla="*/ 597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066" name="Freeform 194"/>
              <p:cNvSpPr>
                <a:spLocks/>
              </p:cNvSpPr>
              <p:nvPr/>
            </p:nvSpPr>
            <p:spPr bwMode="hidden">
              <a:xfrm flipH="1">
                <a:off x="3507" y="350"/>
                <a:ext cx="273" cy="598"/>
              </a:xfrm>
              <a:custGeom>
                <a:avLst/>
                <a:gdLst>
                  <a:gd name="T0" fmla="*/ 0 w 776"/>
                  <a:gd name="T1" fmla="*/ 16 h 2368"/>
                  <a:gd name="T2" fmla="*/ 84 w 776"/>
                  <a:gd name="T3" fmla="*/ 4 h 2368"/>
                  <a:gd name="T4" fmla="*/ 34 w 776"/>
                  <a:gd name="T5" fmla="*/ 40 h 2368"/>
                  <a:gd name="T6" fmla="*/ 118 w 776"/>
                  <a:gd name="T7" fmla="*/ 40 h 2368"/>
                  <a:gd name="T8" fmla="*/ 68 w 776"/>
                  <a:gd name="T9" fmla="*/ 77 h 2368"/>
                  <a:gd name="T10" fmla="*/ 135 w 776"/>
                  <a:gd name="T11" fmla="*/ 89 h 2368"/>
                  <a:gd name="T12" fmla="*/ 101 w 776"/>
                  <a:gd name="T13" fmla="*/ 113 h 2368"/>
                  <a:gd name="T14" fmla="*/ 169 w 776"/>
                  <a:gd name="T15" fmla="*/ 125 h 2368"/>
                  <a:gd name="T16" fmla="*/ 135 w 776"/>
                  <a:gd name="T17" fmla="*/ 150 h 2368"/>
                  <a:gd name="T18" fmla="*/ 186 w 776"/>
                  <a:gd name="T19" fmla="*/ 162 h 2368"/>
                  <a:gd name="T20" fmla="*/ 169 w 776"/>
                  <a:gd name="T21" fmla="*/ 186 h 2368"/>
                  <a:gd name="T22" fmla="*/ 203 w 776"/>
                  <a:gd name="T23" fmla="*/ 210 h 2368"/>
                  <a:gd name="T24" fmla="*/ 203 w 776"/>
                  <a:gd name="T25" fmla="*/ 234 h 2368"/>
                  <a:gd name="T26" fmla="*/ 236 w 776"/>
                  <a:gd name="T27" fmla="*/ 271 h 2368"/>
                  <a:gd name="T28" fmla="*/ 220 w 776"/>
                  <a:gd name="T29" fmla="*/ 307 h 2368"/>
                  <a:gd name="T30" fmla="*/ 253 w 776"/>
                  <a:gd name="T31" fmla="*/ 331 h 2368"/>
                  <a:gd name="T32" fmla="*/ 236 w 776"/>
                  <a:gd name="T33" fmla="*/ 368 h 2368"/>
                  <a:gd name="T34" fmla="*/ 253 w 776"/>
                  <a:gd name="T35" fmla="*/ 404 h 2368"/>
                  <a:gd name="T36" fmla="*/ 236 w 776"/>
                  <a:gd name="T37" fmla="*/ 428 h 2368"/>
                  <a:gd name="T38" fmla="*/ 270 w 776"/>
                  <a:gd name="T39" fmla="*/ 465 h 2368"/>
                  <a:gd name="T40" fmla="*/ 253 w 776"/>
                  <a:gd name="T41" fmla="*/ 501 h 2368"/>
                  <a:gd name="T42" fmla="*/ 270 w 776"/>
                  <a:gd name="T43" fmla="*/ 550 h 2368"/>
                  <a:gd name="T44" fmla="*/ 253 w 776"/>
                  <a:gd name="T45" fmla="*/ 562 h 2368"/>
                  <a:gd name="T46" fmla="*/ 270 w 776"/>
                  <a:gd name="T47" fmla="*/ 59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067" name="Freeform 195"/>
              <p:cNvSpPr>
                <a:spLocks/>
              </p:cNvSpPr>
              <p:nvPr/>
            </p:nvSpPr>
            <p:spPr bwMode="hidden">
              <a:xfrm flipH="1">
                <a:off x="3821" y="172"/>
                <a:ext cx="164" cy="597"/>
              </a:xfrm>
              <a:custGeom>
                <a:avLst/>
                <a:gdLst>
                  <a:gd name="T0" fmla="*/ 0 w 776"/>
                  <a:gd name="T1" fmla="*/ 16 h 2368"/>
                  <a:gd name="T2" fmla="*/ 51 w 776"/>
                  <a:gd name="T3" fmla="*/ 4 h 2368"/>
                  <a:gd name="T4" fmla="*/ 20 w 776"/>
                  <a:gd name="T5" fmla="*/ 40 h 2368"/>
                  <a:gd name="T6" fmla="*/ 71 w 776"/>
                  <a:gd name="T7" fmla="*/ 40 h 2368"/>
                  <a:gd name="T8" fmla="*/ 41 w 776"/>
                  <a:gd name="T9" fmla="*/ 77 h 2368"/>
                  <a:gd name="T10" fmla="*/ 81 w 776"/>
                  <a:gd name="T11" fmla="*/ 89 h 2368"/>
                  <a:gd name="T12" fmla="*/ 61 w 776"/>
                  <a:gd name="T13" fmla="*/ 113 h 2368"/>
                  <a:gd name="T14" fmla="*/ 101 w 776"/>
                  <a:gd name="T15" fmla="*/ 125 h 2368"/>
                  <a:gd name="T16" fmla="*/ 81 w 776"/>
                  <a:gd name="T17" fmla="*/ 149 h 2368"/>
                  <a:gd name="T18" fmla="*/ 112 w 776"/>
                  <a:gd name="T19" fmla="*/ 161 h 2368"/>
                  <a:gd name="T20" fmla="*/ 101 w 776"/>
                  <a:gd name="T21" fmla="*/ 186 h 2368"/>
                  <a:gd name="T22" fmla="*/ 122 w 776"/>
                  <a:gd name="T23" fmla="*/ 210 h 2368"/>
                  <a:gd name="T24" fmla="*/ 122 w 776"/>
                  <a:gd name="T25" fmla="*/ 234 h 2368"/>
                  <a:gd name="T26" fmla="*/ 142 w 776"/>
                  <a:gd name="T27" fmla="*/ 270 h 2368"/>
                  <a:gd name="T28" fmla="*/ 132 w 776"/>
                  <a:gd name="T29" fmla="*/ 307 h 2368"/>
                  <a:gd name="T30" fmla="*/ 152 w 776"/>
                  <a:gd name="T31" fmla="*/ 331 h 2368"/>
                  <a:gd name="T32" fmla="*/ 142 w 776"/>
                  <a:gd name="T33" fmla="*/ 367 h 2368"/>
                  <a:gd name="T34" fmla="*/ 152 w 776"/>
                  <a:gd name="T35" fmla="*/ 403 h 2368"/>
                  <a:gd name="T36" fmla="*/ 142 w 776"/>
                  <a:gd name="T37" fmla="*/ 428 h 2368"/>
                  <a:gd name="T38" fmla="*/ 162 w 776"/>
                  <a:gd name="T39" fmla="*/ 464 h 2368"/>
                  <a:gd name="T40" fmla="*/ 152 w 776"/>
                  <a:gd name="T41" fmla="*/ 500 h 2368"/>
                  <a:gd name="T42" fmla="*/ 162 w 776"/>
                  <a:gd name="T43" fmla="*/ 549 h 2368"/>
                  <a:gd name="T44" fmla="*/ 152 w 776"/>
                  <a:gd name="T45" fmla="*/ 561 h 2368"/>
                  <a:gd name="T46" fmla="*/ 162 w 776"/>
                  <a:gd name="T47" fmla="*/ 597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068" name="Freeform 196"/>
              <p:cNvSpPr>
                <a:spLocks/>
              </p:cNvSpPr>
              <p:nvPr/>
            </p:nvSpPr>
            <p:spPr bwMode="hidden">
              <a:xfrm>
                <a:off x="4841" y="894"/>
                <a:ext cx="395" cy="628"/>
              </a:xfrm>
              <a:custGeom>
                <a:avLst/>
                <a:gdLst>
                  <a:gd name="T0" fmla="*/ 0 w 776"/>
                  <a:gd name="T1" fmla="*/ 17 h 2368"/>
                  <a:gd name="T2" fmla="*/ 122 w 776"/>
                  <a:gd name="T3" fmla="*/ 4 h 2368"/>
                  <a:gd name="T4" fmla="*/ 49 w 776"/>
                  <a:gd name="T5" fmla="*/ 42 h 2368"/>
                  <a:gd name="T6" fmla="*/ 171 w 776"/>
                  <a:gd name="T7" fmla="*/ 42 h 2368"/>
                  <a:gd name="T8" fmla="*/ 98 w 776"/>
                  <a:gd name="T9" fmla="*/ 81 h 2368"/>
                  <a:gd name="T10" fmla="*/ 195 w 776"/>
                  <a:gd name="T11" fmla="*/ 93 h 2368"/>
                  <a:gd name="T12" fmla="*/ 147 w 776"/>
                  <a:gd name="T13" fmla="*/ 119 h 2368"/>
                  <a:gd name="T14" fmla="*/ 244 w 776"/>
                  <a:gd name="T15" fmla="*/ 132 h 2368"/>
                  <a:gd name="T16" fmla="*/ 195 w 776"/>
                  <a:gd name="T17" fmla="*/ 157 h 2368"/>
                  <a:gd name="T18" fmla="*/ 269 w 776"/>
                  <a:gd name="T19" fmla="*/ 170 h 2368"/>
                  <a:gd name="T20" fmla="*/ 244 w 776"/>
                  <a:gd name="T21" fmla="*/ 195 h 2368"/>
                  <a:gd name="T22" fmla="*/ 293 w 776"/>
                  <a:gd name="T23" fmla="*/ 221 h 2368"/>
                  <a:gd name="T24" fmla="*/ 293 w 776"/>
                  <a:gd name="T25" fmla="*/ 246 h 2368"/>
                  <a:gd name="T26" fmla="*/ 342 w 776"/>
                  <a:gd name="T27" fmla="*/ 284 h 2368"/>
                  <a:gd name="T28" fmla="*/ 318 w 776"/>
                  <a:gd name="T29" fmla="*/ 322 h 2368"/>
                  <a:gd name="T30" fmla="*/ 366 w 776"/>
                  <a:gd name="T31" fmla="*/ 348 h 2368"/>
                  <a:gd name="T32" fmla="*/ 342 w 776"/>
                  <a:gd name="T33" fmla="*/ 386 h 2368"/>
                  <a:gd name="T34" fmla="*/ 366 w 776"/>
                  <a:gd name="T35" fmla="*/ 424 h 2368"/>
                  <a:gd name="T36" fmla="*/ 342 w 776"/>
                  <a:gd name="T37" fmla="*/ 450 h 2368"/>
                  <a:gd name="T38" fmla="*/ 391 w 776"/>
                  <a:gd name="T39" fmla="*/ 488 h 2368"/>
                  <a:gd name="T40" fmla="*/ 366 w 776"/>
                  <a:gd name="T41" fmla="*/ 526 h 2368"/>
                  <a:gd name="T42" fmla="*/ 391 w 776"/>
                  <a:gd name="T43" fmla="*/ 577 h 2368"/>
                  <a:gd name="T44" fmla="*/ 366 w 776"/>
                  <a:gd name="T45" fmla="*/ 590 h 2368"/>
                  <a:gd name="T46" fmla="*/ 391 w 776"/>
                  <a:gd name="T47" fmla="*/ 62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069" name="Freeform 197"/>
              <p:cNvSpPr>
                <a:spLocks/>
              </p:cNvSpPr>
              <p:nvPr/>
            </p:nvSpPr>
            <p:spPr bwMode="hidden">
              <a:xfrm>
                <a:off x="4636" y="576"/>
                <a:ext cx="595" cy="419"/>
              </a:xfrm>
              <a:custGeom>
                <a:avLst/>
                <a:gdLst>
                  <a:gd name="T0" fmla="*/ 0 w 776"/>
                  <a:gd name="T1" fmla="*/ 11 h 2368"/>
                  <a:gd name="T2" fmla="*/ 184 w 776"/>
                  <a:gd name="T3" fmla="*/ 3 h 2368"/>
                  <a:gd name="T4" fmla="*/ 74 w 776"/>
                  <a:gd name="T5" fmla="*/ 28 h 2368"/>
                  <a:gd name="T6" fmla="*/ 258 w 776"/>
                  <a:gd name="T7" fmla="*/ 28 h 2368"/>
                  <a:gd name="T8" fmla="*/ 147 w 776"/>
                  <a:gd name="T9" fmla="*/ 54 h 2368"/>
                  <a:gd name="T10" fmla="*/ 294 w 776"/>
                  <a:gd name="T11" fmla="*/ 62 h 2368"/>
                  <a:gd name="T12" fmla="*/ 221 w 776"/>
                  <a:gd name="T13" fmla="*/ 79 h 2368"/>
                  <a:gd name="T14" fmla="*/ 368 w 776"/>
                  <a:gd name="T15" fmla="*/ 88 h 2368"/>
                  <a:gd name="T16" fmla="*/ 294 w 776"/>
                  <a:gd name="T17" fmla="*/ 105 h 2368"/>
                  <a:gd name="T18" fmla="*/ 405 w 776"/>
                  <a:gd name="T19" fmla="*/ 113 h 2368"/>
                  <a:gd name="T20" fmla="*/ 368 w 776"/>
                  <a:gd name="T21" fmla="*/ 130 h 2368"/>
                  <a:gd name="T22" fmla="*/ 442 w 776"/>
                  <a:gd name="T23" fmla="*/ 147 h 2368"/>
                  <a:gd name="T24" fmla="*/ 442 w 776"/>
                  <a:gd name="T25" fmla="*/ 164 h 2368"/>
                  <a:gd name="T26" fmla="*/ 515 w 776"/>
                  <a:gd name="T27" fmla="*/ 190 h 2368"/>
                  <a:gd name="T28" fmla="*/ 478 w 776"/>
                  <a:gd name="T29" fmla="*/ 215 h 2368"/>
                  <a:gd name="T30" fmla="*/ 552 w 776"/>
                  <a:gd name="T31" fmla="*/ 232 h 2368"/>
                  <a:gd name="T32" fmla="*/ 515 w 776"/>
                  <a:gd name="T33" fmla="*/ 258 h 2368"/>
                  <a:gd name="T34" fmla="*/ 552 w 776"/>
                  <a:gd name="T35" fmla="*/ 283 h 2368"/>
                  <a:gd name="T36" fmla="*/ 515 w 776"/>
                  <a:gd name="T37" fmla="*/ 300 h 2368"/>
                  <a:gd name="T38" fmla="*/ 589 w 776"/>
                  <a:gd name="T39" fmla="*/ 326 h 2368"/>
                  <a:gd name="T40" fmla="*/ 552 w 776"/>
                  <a:gd name="T41" fmla="*/ 351 h 2368"/>
                  <a:gd name="T42" fmla="*/ 589 w 776"/>
                  <a:gd name="T43" fmla="*/ 385 h 2368"/>
                  <a:gd name="T44" fmla="*/ 552 w 776"/>
                  <a:gd name="T45" fmla="*/ 394 h 2368"/>
                  <a:gd name="T46" fmla="*/ 589 w 776"/>
                  <a:gd name="T47" fmla="*/ 419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070" name="Freeform 198"/>
              <p:cNvSpPr>
                <a:spLocks/>
              </p:cNvSpPr>
              <p:nvPr/>
            </p:nvSpPr>
            <p:spPr bwMode="hidden">
              <a:xfrm>
                <a:off x="4658" y="132"/>
                <a:ext cx="260" cy="562"/>
              </a:xfrm>
              <a:custGeom>
                <a:avLst/>
                <a:gdLst>
                  <a:gd name="T0" fmla="*/ 0 w 776"/>
                  <a:gd name="T1" fmla="*/ 15 h 2368"/>
                  <a:gd name="T2" fmla="*/ 80 w 776"/>
                  <a:gd name="T3" fmla="*/ 4 h 2368"/>
                  <a:gd name="T4" fmla="*/ 32 w 776"/>
                  <a:gd name="T5" fmla="*/ 38 h 2368"/>
                  <a:gd name="T6" fmla="*/ 113 w 776"/>
                  <a:gd name="T7" fmla="*/ 38 h 2368"/>
                  <a:gd name="T8" fmla="*/ 64 w 776"/>
                  <a:gd name="T9" fmla="*/ 72 h 2368"/>
                  <a:gd name="T10" fmla="*/ 129 w 776"/>
                  <a:gd name="T11" fmla="*/ 84 h 2368"/>
                  <a:gd name="T12" fmla="*/ 96 w 776"/>
                  <a:gd name="T13" fmla="*/ 106 h 2368"/>
                  <a:gd name="T14" fmla="*/ 161 w 776"/>
                  <a:gd name="T15" fmla="*/ 118 h 2368"/>
                  <a:gd name="T16" fmla="*/ 129 w 776"/>
                  <a:gd name="T17" fmla="*/ 141 h 2368"/>
                  <a:gd name="T18" fmla="*/ 177 w 776"/>
                  <a:gd name="T19" fmla="*/ 152 h 2368"/>
                  <a:gd name="T20" fmla="*/ 161 w 776"/>
                  <a:gd name="T21" fmla="*/ 175 h 2368"/>
                  <a:gd name="T22" fmla="*/ 193 w 776"/>
                  <a:gd name="T23" fmla="*/ 197 h 2368"/>
                  <a:gd name="T24" fmla="*/ 193 w 776"/>
                  <a:gd name="T25" fmla="*/ 220 h 2368"/>
                  <a:gd name="T26" fmla="*/ 225 w 776"/>
                  <a:gd name="T27" fmla="*/ 254 h 2368"/>
                  <a:gd name="T28" fmla="*/ 209 w 776"/>
                  <a:gd name="T29" fmla="*/ 289 h 2368"/>
                  <a:gd name="T30" fmla="*/ 241 w 776"/>
                  <a:gd name="T31" fmla="*/ 311 h 2368"/>
                  <a:gd name="T32" fmla="*/ 225 w 776"/>
                  <a:gd name="T33" fmla="*/ 346 h 2368"/>
                  <a:gd name="T34" fmla="*/ 241 w 776"/>
                  <a:gd name="T35" fmla="*/ 380 h 2368"/>
                  <a:gd name="T36" fmla="*/ 225 w 776"/>
                  <a:gd name="T37" fmla="*/ 403 h 2368"/>
                  <a:gd name="T38" fmla="*/ 257 w 776"/>
                  <a:gd name="T39" fmla="*/ 437 h 2368"/>
                  <a:gd name="T40" fmla="*/ 241 w 776"/>
                  <a:gd name="T41" fmla="*/ 471 h 2368"/>
                  <a:gd name="T42" fmla="*/ 257 w 776"/>
                  <a:gd name="T43" fmla="*/ 516 h 2368"/>
                  <a:gd name="T44" fmla="*/ 241 w 776"/>
                  <a:gd name="T45" fmla="*/ 528 h 2368"/>
                  <a:gd name="T46" fmla="*/ 257 w 776"/>
                  <a:gd name="T47" fmla="*/ 562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071" name="Freeform 199"/>
              <p:cNvSpPr>
                <a:spLocks/>
              </p:cNvSpPr>
              <p:nvPr/>
            </p:nvSpPr>
            <p:spPr bwMode="hidden">
              <a:xfrm rot="-1346631">
                <a:off x="4401" y="599"/>
                <a:ext cx="174" cy="329"/>
              </a:xfrm>
              <a:custGeom>
                <a:avLst/>
                <a:gdLst>
                  <a:gd name="T0" fmla="*/ 0 w 776"/>
                  <a:gd name="T1" fmla="*/ 9 h 2368"/>
                  <a:gd name="T2" fmla="*/ 54 w 776"/>
                  <a:gd name="T3" fmla="*/ 2 h 2368"/>
                  <a:gd name="T4" fmla="*/ 22 w 776"/>
                  <a:gd name="T5" fmla="*/ 22 h 2368"/>
                  <a:gd name="T6" fmla="*/ 75 w 776"/>
                  <a:gd name="T7" fmla="*/ 22 h 2368"/>
                  <a:gd name="T8" fmla="*/ 43 w 776"/>
                  <a:gd name="T9" fmla="*/ 42 h 2368"/>
                  <a:gd name="T10" fmla="*/ 86 w 776"/>
                  <a:gd name="T11" fmla="*/ 49 h 2368"/>
                  <a:gd name="T12" fmla="*/ 65 w 776"/>
                  <a:gd name="T13" fmla="*/ 62 h 2368"/>
                  <a:gd name="T14" fmla="*/ 108 w 776"/>
                  <a:gd name="T15" fmla="*/ 69 h 2368"/>
                  <a:gd name="T16" fmla="*/ 86 w 776"/>
                  <a:gd name="T17" fmla="*/ 82 h 2368"/>
                  <a:gd name="T18" fmla="*/ 118 w 776"/>
                  <a:gd name="T19" fmla="*/ 89 h 2368"/>
                  <a:gd name="T20" fmla="*/ 108 w 776"/>
                  <a:gd name="T21" fmla="*/ 102 h 2368"/>
                  <a:gd name="T22" fmla="*/ 129 w 776"/>
                  <a:gd name="T23" fmla="*/ 116 h 2368"/>
                  <a:gd name="T24" fmla="*/ 129 w 776"/>
                  <a:gd name="T25" fmla="*/ 129 h 2368"/>
                  <a:gd name="T26" fmla="*/ 151 w 776"/>
                  <a:gd name="T27" fmla="*/ 149 h 2368"/>
                  <a:gd name="T28" fmla="*/ 140 w 776"/>
                  <a:gd name="T29" fmla="*/ 169 h 2368"/>
                  <a:gd name="T30" fmla="*/ 161 w 776"/>
                  <a:gd name="T31" fmla="*/ 182 h 2368"/>
                  <a:gd name="T32" fmla="*/ 151 w 776"/>
                  <a:gd name="T33" fmla="*/ 202 h 2368"/>
                  <a:gd name="T34" fmla="*/ 161 w 776"/>
                  <a:gd name="T35" fmla="*/ 222 h 2368"/>
                  <a:gd name="T36" fmla="*/ 151 w 776"/>
                  <a:gd name="T37" fmla="*/ 236 h 2368"/>
                  <a:gd name="T38" fmla="*/ 172 w 776"/>
                  <a:gd name="T39" fmla="*/ 256 h 2368"/>
                  <a:gd name="T40" fmla="*/ 161 w 776"/>
                  <a:gd name="T41" fmla="*/ 276 h 2368"/>
                  <a:gd name="T42" fmla="*/ 172 w 776"/>
                  <a:gd name="T43" fmla="*/ 302 h 2368"/>
                  <a:gd name="T44" fmla="*/ 161 w 776"/>
                  <a:gd name="T45" fmla="*/ 309 h 2368"/>
                  <a:gd name="T46" fmla="*/ 172 w 776"/>
                  <a:gd name="T47" fmla="*/ 329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072" name="Freeform 200"/>
              <p:cNvSpPr>
                <a:spLocks/>
              </p:cNvSpPr>
              <p:nvPr/>
            </p:nvSpPr>
            <p:spPr bwMode="hidden">
              <a:xfrm rot="1346631" flipH="1">
                <a:off x="3783" y="590"/>
                <a:ext cx="173" cy="329"/>
              </a:xfrm>
              <a:custGeom>
                <a:avLst/>
                <a:gdLst>
                  <a:gd name="T0" fmla="*/ 0 w 776"/>
                  <a:gd name="T1" fmla="*/ 9 h 2368"/>
                  <a:gd name="T2" fmla="*/ 54 w 776"/>
                  <a:gd name="T3" fmla="*/ 2 h 2368"/>
                  <a:gd name="T4" fmla="*/ 21 w 776"/>
                  <a:gd name="T5" fmla="*/ 22 h 2368"/>
                  <a:gd name="T6" fmla="*/ 75 w 776"/>
                  <a:gd name="T7" fmla="*/ 22 h 2368"/>
                  <a:gd name="T8" fmla="*/ 43 w 776"/>
                  <a:gd name="T9" fmla="*/ 42 h 2368"/>
                  <a:gd name="T10" fmla="*/ 86 w 776"/>
                  <a:gd name="T11" fmla="*/ 49 h 2368"/>
                  <a:gd name="T12" fmla="*/ 64 w 776"/>
                  <a:gd name="T13" fmla="*/ 62 h 2368"/>
                  <a:gd name="T14" fmla="*/ 107 w 776"/>
                  <a:gd name="T15" fmla="*/ 69 h 2368"/>
                  <a:gd name="T16" fmla="*/ 86 w 776"/>
                  <a:gd name="T17" fmla="*/ 82 h 2368"/>
                  <a:gd name="T18" fmla="*/ 118 w 776"/>
                  <a:gd name="T19" fmla="*/ 89 h 2368"/>
                  <a:gd name="T20" fmla="*/ 107 w 776"/>
                  <a:gd name="T21" fmla="*/ 102 h 2368"/>
                  <a:gd name="T22" fmla="*/ 128 w 776"/>
                  <a:gd name="T23" fmla="*/ 116 h 2368"/>
                  <a:gd name="T24" fmla="*/ 128 w 776"/>
                  <a:gd name="T25" fmla="*/ 129 h 2368"/>
                  <a:gd name="T26" fmla="*/ 150 w 776"/>
                  <a:gd name="T27" fmla="*/ 149 h 2368"/>
                  <a:gd name="T28" fmla="*/ 139 w 776"/>
                  <a:gd name="T29" fmla="*/ 169 h 2368"/>
                  <a:gd name="T30" fmla="*/ 161 w 776"/>
                  <a:gd name="T31" fmla="*/ 182 h 2368"/>
                  <a:gd name="T32" fmla="*/ 150 w 776"/>
                  <a:gd name="T33" fmla="*/ 202 h 2368"/>
                  <a:gd name="T34" fmla="*/ 161 w 776"/>
                  <a:gd name="T35" fmla="*/ 222 h 2368"/>
                  <a:gd name="T36" fmla="*/ 150 w 776"/>
                  <a:gd name="T37" fmla="*/ 236 h 2368"/>
                  <a:gd name="T38" fmla="*/ 171 w 776"/>
                  <a:gd name="T39" fmla="*/ 256 h 2368"/>
                  <a:gd name="T40" fmla="*/ 161 w 776"/>
                  <a:gd name="T41" fmla="*/ 276 h 2368"/>
                  <a:gd name="T42" fmla="*/ 171 w 776"/>
                  <a:gd name="T43" fmla="*/ 302 h 2368"/>
                  <a:gd name="T44" fmla="*/ 161 w 776"/>
                  <a:gd name="T45" fmla="*/ 309 h 2368"/>
                  <a:gd name="T46" fmla="*/ 171 w 776"/>
                  <a:gd name="T47" fmla="*/ 329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grpSp>
        <p:nvGrpSpPr>
          <p:cNvPr id="1035" name="Group 201"/>
          <p:cNvGrpSpPr>
            <a:grpSpLocks/>
          </p:cNvGrpSpPr>
          <p:nvPr userDrawn="1"/>
        </p:nvGrpSpPr>
        <p:grpSpPr bwMode="auto">
          <a:xfrm>
            <a:off x="134938" y="685800"/>
            <a:ext cx="9009062" cy="1052513"/>
            <a:chOff x="0" y="1536"/>
            <a:chExt cx="5675" cy="663"/>
          </a:xfrm>
        </p:grpSpPr>
        <p:grpSp>
          <p:nvGrpSpPr>
            <p:cNvPr id="1036" name="Group 202"/>
            <p:cNvGrpSpPr>
              <a:grpSpLocks/>
            </p:cNvGrpSpPr>
            <p:nvPr/>
          </p:nvGrpSpPr>
          <p:grpSpPr bwMode="auto">
            <a:xfrm>
              <a:off x="183" y="1604"/>
              <a:ext cx="448" cy="299"/>
              <a:chOff x="720" y="336"/>
              <a:chExt cx="624" cy="432"/>
            </a:xfrm>
          </p:grpSpPr>
          <p:sp>
            <p:nvSpPr>
              <p:cNvPr id="1043" name="Rectangle 203"/>
              <p:cNvSpPr>
                <a:spLocks noChangeArrowheads="1"/>
              </p:cNvSpPr>
              <p:nvPr/>
            </p:nvSpPr>
            <p:spPr bwMode="auto">
              <a:xfrm>
                <a:off x="720" y="336"/>
                <a:ext cx="384" cy="432"/>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044" name="Rectangle 204"/>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1037" name="Group 205"/>
            <p:cNvGrpSpPr>
              <a:grpSpLocks/>
            </p:cNvGrpSpPr>
            <p:nvPr/>
          </p:nvGrpSpPr>
          <p:grpSpPr bwMode="auto">
            <a:xfrm>
              <a:off x="261" y="1870"/>
              <a:ext cx="465" cy="299"/>
              <a:chOff x="912" y="2640"/>
              <a:chExt cx="672" cy="432"/>
            </a:xfrm>
          </p:grpSpPr>
          <p:sp>
            <p:nvSpPr>
              <p:cNvPr id="1041" name="Rectangle 206"/>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042" name="Rectangle 207"/>
              <p:cNvSpPr>
                <a:spLocks noChangeArrowheads="1"/>
              </p:cNvSpPr>
              <p:nvPr/>
            </p:nvSpPr>
            <p:spPr bwMode="auto">
              <a:xfrm>
                <a:off x="1248" y="2640"/>
                <a:ext cx="336" cy="432"/>
              </a:xfrm>
              <a:prstGeom prst="rect">
                <a:avLst/>
              </a:prstGeom>
              <a:solidFill>
                <a:srgbClr val="00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sp>
          <p:nvSpPr>
            <p:cNvPr id="1038" name="Rectangle 208"/>
            <p:cNvSpPr>
              <a:spLocks noChangeArrowheads="1"/>
            </p:cNvSpPr>
            <p:nvPr/>
          </p:nvSpPr>
          <p:spPr bwMode="auto">
            <a:xfrm>
              <a:off x="0" y="1824"/>
              <a:ext cx="353" cy="266"/>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039" name="Rectangle 209"/>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040" name="Rectangle 210"/>
            <p:cNvSpPr>
              <a:spLocks noChangeArrowheads="1"/>
            </p:cNvSpPr>
            <p:nvPr/>
          </p:nvSpPr>
          <p:spPr bwMode="auto">
            <a:xfrm flipV="1">
              <a:off x="199" y="2054"/>
              <a:ext cx="5476" cy="35"/>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spTree>
  </p:cSld>
  <p:clrMap bg1="dk2" tx1="lt1" bg2="dk1" tx2="lt2" accent1="accent1" accent2="accent2" accent3="accent3" accent4="accent4" accent5="accent5" accent6="accent6" hlink="hlink" folHlink="folHlink"/>
  <p:sldLayoutIdLst>
    <p:sldLayoutId id="2147483747"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 id="2147483746" r:id="rId12"/>
  </p:sldLayoutIdLst>
  <p:timing>
    <p:tnLst>
      <p:par>
        <p:cTn id="1" dur="indefinite" restart="never" nodeType="tmRoot"/>
      </p:par>
    </p:tnLst>
  </p:timing>
  <p:hf hdr="0" ftr="0" dt="0"/>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9pPr>
    </p:titleStyle>
    <p:bodyStyle>
      <a:lvl1pPr marL="342900" indent="-342900" algn="l" rtl="0" eaLnBrk="0" fontAlgn="base" hangingPunct="0">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folHlink"/>
        </a:buClr>
        <a:buSzPct val="6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SzPct val="6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r>
              <a:rPr lang="en-US" sz="7200" b="0" smtClean="0">
                <a:solidFill>
                  <a:srgbClr val="FF0000"/>
                </a:solidFill>
              </a:rPr>
              <a:t>KỸ NĂNG LẬP KẾ HOẠCH</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F2251906-3427-44D9-A691-E528C010F122}" type="slidenum">
              <a:rPr lang="en-US"/>
              <a:pPr>
                <a:defRPr/>
              </a:pPr>
              <a:t>10</a:t>
            </a:fld>
            <a:endParaRPr lang="en-US"/>
          </a:p>
        </p:txBody>
      </p:sp>
      <p:sp>
        <p:nvSpPr>
          <p:cNvPr id="175106" name="Rectangle 2"/>
          <p:cNvSpPr>
            <a:spLocks noGrp="1" noChangeArrowheads="1"/>
          </p:cNvSpPr>
          <p:nvPr>
            <p:ph type="title"/>
          </p:nvPr>
        </p:nvSpPr>
        <p:spPr/>
        <p:txBody>
          <a:bodyPr/>
          <a:lstStyle/>
          <a:p>
            <a:pPr algn="l" eaLnBrk="1" hangingPunct="1">
              <a:defRPr/>
            </a:pPr>
            <a:r>
              <a:rPr lang="en-US" smtClean="0"/>
              <a:t>3.3 Xác định 3W</a:t>
            </a:r>
          </a:p>
        </p:txBody>
      </p:sp>
      <p:sp>
        <p:nvSpPr>
          <p:cNvPr id="175107" name="Rectangle 3"/>
          <p:cNvSpPr>
            <a:spLocks noGrp="1" noChangeArrowheads="1"/>
          </p:cNvSpPr>
          <p:nvPr>
            <p:ph type="body" idx="1"/>
          </p:nvPr>
        </p:nvSpPr>
        <p:spPr/>
        <p:txBody>
          <a:bodyPr/>
          <a:lstStyle/>
          <a:p>
            <a:pPr eaLnBrk="1" hangingPunct="1">
              <a:lnSpc>
                <a:spcPct val="90000"/>
              </a:lnSpc>
              <a:buFont typeface="Wingdings" pitchFamily="2" charset="2"/>
              <a:buNone/>
              <a:defRPr/>
            </a:pPr>
            <a:r>
              <a:rPr lang="en-US" smtClean="0"/>
              <a:t>Who: Ai, bao gồm các khía cạnh sau:</a:t>
            </a:r>
          </a:p>
          <a:p>
            <a:pPr eaLnBrk="1" hangingPunct="1">
              <a:lnSpc>
                <a:spcPct val="90000"/>
              </a:lnSpc>
              <a:defRPr/>
            </a:pPr>
            <a:r>
              <a:rPr lang="en-US" smtClean="0"/>
              <a:t>Ai làm việc đó</a:t>
            </a:r>
          </a:p>
          <a:p>
            <a:pPr eaLnBrk="1" hangingPunct="1">
              <a:lnSpc>
                <a:spcPct val="90000"/>
              </a:lnSpc>
              <a:buFont typeface="Wingdings" pitchFamily="2" charset="2"/>
              <a:buNone/>
              <a:defRPr/>
            </a:pPr>
            <a:endParaRPr lang="en-US" smtClean="0"/>
          </a:p>
          <a:p>
            <a:pPr eaLnBrk="1" hangingPunct="1">
              <a:lnSpc>
                <a:spcPct val="90000"/>
              </a:lnSpc>
              <a:defRPr/>
            </a:pPr>
            <a:r>
              <a:rPr lang="en-US" smtClean="0"/>
              <a:t>Ai kiểm tra</a:t>
            </a:r>
          </a:p>
          <a:p>
            <a:pPr eaLnBrk="1" hangingPunct="1">
              <a:lnSpc>
                <a:spcPct val="90000"/>
              </a:lnSpc>
              <a:defRPr/>
            </a:pPr>
            <a:endParaRPr lang="en-US" smtClean="0"/>
          </a:p>
          <a:p>
            <a:pPr eaLnBrk="1" hangingPunct="1">
              <a:lnSpc>
                <a:spcPct val="90000"/>
              </a:lnSpc>
              <a:defRPr/>
            </a:pPr>
            <a:r>
              <a:rPr lang="en-US" smtClean="0"/>
              <a:t>Ai hổ trợ.</a:t>
            </a:r>
          </a:p>
          <a:p>
            <a:pPr eaLnBrk="1" hangingPunct="1">
              <a:lnSpc>
                <a:spcPct val="90000"/>
              </a:lnSpc>
              <a:buFont typeface="Wingdings" pitchFamily="2" charset="2"/>
              <a:buNone/>
              <a:defRPr/>
            </a:pPr>
            <a:endParaRPr lang="en-US" smtClean="0"/>
          </a:p>
          <a:p>
            <a:pPr eaLnBrk="1" hangingPunct="1">
              <a:lnSpc>
                <a:spcPct val="90000"/>
              </a:lnSpc>
              <a:defRPr/>
            </a:pPr>
            <a:r>
              <a:rPr lang="en-US" smtClean="0"/>
              <a:t>Ai chịu trách nhiệm…</a:t>
            </a:r>
          </a:p>
          <a:p>
            <a:pPr eaLnBrk="1" hangingPunct="1">
              <a:lnSpc>
                <a:spcPct val="90000"/>
              </a:lnSpc>
              <a:defRPr/>
            </a:pPr>
            <a:endParaRPr lang="en-US"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C1EE1219-9BF5-4F71-A33B-23640974827B}" type="slidenum">
              <a:rPr lang="en-US"/>
              <a:pPr>
                <a:defRPr/>
              </a:pPr>
              <a:t>11</a:t>
            </a:fld>
            <a:endParaRPr lang="en-US"/>
          </a:p>
        </p:txBody>
      </p:sp>
      <p:sp>
        <p:nvSpPr>
          <p:cNvPr id="169986" name="Rectangle 2"/>
          <p:cNvSpPr>
            <a:spLocks noGrp="1" noChangeArrowheads="1"/>
          </p:cNvSpPr>
          <p:nvPr>
            <p:ph type="title"/>
          </p:nvPr>
        </p:nvSpPr>
        <p:spPr/>
        <p:txBody>
          <a:bodyPr/>
          <a:lstStyle/>
          <a:p>
            <a:pPr algn="l" eaLnBrk="1" hangingPunct="1">
              <a:defRPr/>
            </a:pPr>
            <a:r>
              <a:rPr lang="en-US" smtClean="0"/>
              <a:t>3.4 Xác định phương pháp 1h	</a:t>
            </a:r>
          </a:p>
        </p:txBody>
      </p:sp>
      <p:sp>
        <p:nvSpPr>
          <p:cNvPr id="169987" name="Rectangle 3"/>
          <p:cNvSpPr>
            <a:spLocks noGrp="1" noChangeArrowheads="1"/>
          </p:cNvSpPr>
          <p:nvPr>
            <p:ph type="body" idx="1"/>
          </p:nvPr>
        </p:nvSpPr>
        <p:spPr/>
        <p:txBody>
          <a:bodyPr/>
          <a:lstStyle/>
          <a:p>
            <a:pPr eaLnBrk="1" hangingPunct="1">
              <a:buFont typeface="Wingdings" pitchFamily="2" charset="2"/>
              <a:buNone/>
              <a:defRPr/>
            </a:pPr>
            <a:r>
              <a:rPr lang="en-US" sz="2800" smtClean="0"/>
              <a:t>		H là how, nghĩa là như thế nào? Nó bao gồm các nội dung:</a:t>
            </a:r>
          </a:p>
          <a:p>
            <a:pPr eaLnBrk="1" hangingPunct="1">
              <a:buFont typeface="Wingdings" pitchFamily="2" charset="2"/>
              <a:buNone/>
              <a:defRPr/>
            </a:pPr>
            <a:endParaRPr lang="en-US" sz="2800" smtClean="0"/>
          </a:p>
          <a:p>
            <a:pPr eaLnBrk="1" hangingPunct="1">
              <a:defRPr/>
            </a:pPr>
            <a:r>
              <a:rPr lang="en-US" sz="2800" smtClean="0"/>
              <a:t>Tài liệu hướng dẫn thực hiện là gì (cách thức thực hiện từng công việc)?</a:t>
            </a:r>
          </a:p>
          <a:p>
            <a:pPr eaLnBrk="1" hangingPunct="1">
              <a:buFont typeface="Wingdings" pitchFamily="2" charset="2"/>
              <a:buNone/>
              <a:defRPr/>
            </a:pPr>
            <a:endParaRPr lang="en-US" sz="2800" smtClean="0"/>
          </a:p>
          <a:p>
            <a:pPr eaLnBrk="1" hangingPunct="1">
              <a:defRPr/>
            </a:pPr>
            <a:r>
              <a:rPr lang="en-US" sz="2800" smtClean="0"/>
              <a:t>Tiêu chuẩn là gì?</a:t>
            </a:r>
          </a:p>
          <a:p>
            <a:pPr eaLnBrk="1" hangingPunct="1">
              <a:buFont typeface="Wingdings" pitchFamily="2" charset="2"/>
              <a:buNone/>
              <a:defRPr/>
            </a:pPr>
            <a:endParaRPr lang="en-US" sz="2800" smtClean="0"/>
          </a:p>
          <a:p>
            <a:pPr eaLnBrk="1" hangingPunct="1">
              <a:defRPr/>
            </a:pPr>
            <a:r>
              <a:rPr lang="en-US" sz="2800" smtClean="0"/>
              <a:t>Nếu có máy móc thì cách thức vận hành như thế nào?</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CCD7288D-0308-4473-A11C-5F16C5DB3A2F}" type="slidenum">
              <a:rPr lang="en-US"/>
              <a:pPr>
                <a:defRPr/>
              </a:pPr>
              <a:t>12</a:t>
            </a:fld>
            <a:endParaRPr lang="en-US"/>
          </a:p>
        </p:txBody>
      </p:sp>
      <p:sp>
        <p:nvSpPr>
          <p:cNvPr id="171010" name="Rectangle 2"/>
          <p:cNvSpPr>
            <a:spLocks noGrp="1" noChangeArrowheads="1"/>
          </p:cNvSpPr>
          <p:nvPr>
            <p:ph type="title"/>
          </p:nvPr>
        </p:nvSpPr>
        <p:spPr/>
        <p:txBody>
          <a:bodyPr/>
          <a:lstStyle/>
          <a:p>
            <a:pPr algn="l" eaLnBrk="1" hangingPunct="1">
              <a:defRPr/>
            </a:pPr>
            <a:r>
              <a:rPr lang="en-US" sz="4000" smtClean="0"/>
              <a:t>3.5 Xác định phương pháp kiểm soát</a:t>
            </a:r>
          </a:p>
        </p:txBody>
      </p:sp>
      <p:sp>
        <p:nvSpPr>
          <p:cNvPr id="171011" name="Rectangle 3"/>
          <p:cNvSpPr>
            <a:spLocks noGrp="1" noChangeArrowheads="1"/>
          </p:cNvSpPr>
          <p:nvPr>
            <p:ph type="body" idx="1"/>
          </p:nvPr>
        </p:nvSpPr>
        <p:spPr/>
        <p:txBody>
          <a:bodyPr/>
          <a:lstStyle/>
          <a:p>
            <a:pPr eaLnBrk="1" hangingPunct="1">
              <a:lnSpc>
                <a:spcPct val="80000"/>
              </a:lnSpc>
              <a:buFont typeface="Wingdings" pitchFamily="2" charset="2"/>
              <a:buNone/>
              <a:defRPr/>
            </a:pPr>
            <a:r>
              <a:rPr lang="en-US" sz="2800" smtClean="0"/>
              <a:t>Cách thức kiểm soát (control) sẽ liên quan đến:</a:t>
            </a:r>
          </a:p>
          <a:p>
            <a:pPr eaLnBrk="1" hangingPunct="1">
              <a:lnSpc>
                <a:spcPct val="80000"/>
              </a:lnSpc>
              <a:defRPr/>
            </a:pPr>
            <a:r>
              <a:rPr lang="en-US" sz="2800" smtClean="0"/>
              <a:t>Công việc đó có đặc tính gì?</a:t>
            </a:r>
          </a:p>
          <a:p>
            <a:pPr eaLnBrk="1" hangingPunct="1">
              <a:lnSpc>
                <a:spcPct val="80000"/>
              </a:lnSpc>
              <a:buFont typeface="Wingdings" pitchFamily="2" charset="2"/>
              <a:buNone/>
              <a:defRPr/>
            </a:pPr>
            <a:endParaRPr lang="en-US" sz="2800" smtClean="0"/>
          </a:p>
          <a:p>
            <a:pPr eaLnBrk="1" hangingPunct="1">
              <a:lnSpc>
                <a:spcPct val="80000"/>
              </a:lnSpc>
              <a:defRPr/>
            </a:pPr>
            <a:r>
              <a:rPr lang="en-US" sz="2800" smtClean="0"/>
              <a:t>Làm thế nào để đo lường đặc tính đó?</a:t>
            </a:r>
          </a:p>
          <a:p>
            <a:pPr eaLnBrk="1" hangingPunct="1">
              <a:lnSpc>
                <a:spcPct val="80000"/>
              </a:lnSpc>
              <a:buFont typeface="Wingdings" pitchFamily="2" charset="2"/>
              <a:buNone/>
              <a:defRPr/>
            </a:pPr>
            <a:endParaRPr lang="en-US" sz="2800" smtClean="0"/>
          </a:p>
          <a:p>
            <a:pPr eaLnBrk="1" hangingPunct="1">
              <a:lnSpc>
                <a:spcPct val="80000"/>
              </a:lnSpc>
              <a:defRPr/>
            </a:pPr>
            <a:r>
              <a:rPr lang="en-US" sz="2800" smtClean="0"/>
              <a:t>Đo lường bằng dụng cụ, máy móc như thế nào?</a:t>
            </a:r>
          </a:p>
          <a:p>
            <a:pPr eaLnBrk="1" hangingPunct="1">
              <a:lnSpc>
                <a:spcPct val="80000"/>
              </a:lnSpc>
              <a:buFont typeface="Wingdings" pitchFamily="2" charset="2"/>
              <a:buNone/>
              <a:defRPr/>
            </a:pPr>
            <a:endParaRPr lang="en-US" sz="2800" smtClean="0"/>
          </a:p>
          <a:p>
            <a:pPr eaLnBrk="1" hangingPunct="1">
              <a:lnSpc>
                <a:spcPct val="80000"/>
              </a:lnSpc>
              <a:defRPr/>
            </a:pPr>
            <a:r>
              <a:rPr lang="en-US" sz="2800" smtClean="0"/>
              <a:t>Có bao nhiêu điểm kiểm soát và điểm kiểm soát trọng yếu (xem chi tiết qua tài liệu về MBP – phương pháp quản lý theo quá trình)</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85AFA0A4-298B-4367-8AE3-A4F8C57748F3}" type="slidenum">
              <a:rPr lang="en-US"/>
              <a:pPr>
                <a:defRPr/>
              </a:pPr>
              <a:t>13</a:t>
            </a:fld>
            <a:endParaRPr lang="en-US"/>
          </a:p>
        </p:txBody>
      </p:sp>
      <p:sp>
        <p:nvSpPr>
          <p:cNvPr id="172034" name="Rectangle 2"/>
          <p:cNvSpPr>
            <a:spLocks noGrp="1" noChangeArrowheads="1"/>
          </p:cNvSpPr>
          <p:nvPr>
            <p:ph type="title"/>
          </p:nvPr>
        </p:nvSpPr>
        <p:spPr/>
        <p:txBody>
          <a:bodyPr/>
          <a:lstStyle/>
          <a:p>
            <a:pPr algn="l" eaLnBrk="1" hangingPunct="1">
              <a:defRPr/>
            </a:pPr>
            <a:r>
              <a:rPr lang="en-US" sz="4000" smtClean="0"/>
              <a:t>3.6 Xác định phương pháp kiểm tra</a:t>
            </a:r>
          </a:p>
        </p:txBody>
      </p:sp>
      <p:sp>
        <p:nvSpPr>
          <p:cNvPr id="172035" name="Rectangle 3"/>
          <p:cNvSpPr>
            <a:spLocks noGrp="1" noChangeArrowheads="1"/>
          </p:cNvSpPr>
          <p:nvPr>
            <p:ph type="body" idx="1"/>
          </p:nvPr>
        </p:nvSpPr>
        <p:spPr/>
        <p:txBody>
          <a:bodyPr/>
          <a:lstStyle/>
          <a:p>
            <a:pPr eaLnBrk="1" hangingPunct="1">
              <a:lnSpc>
                <a:spcPct val="90000"/>
              </a:lnSpc>
              <a:buFont typeface="Wingdings" pitchFamily="2" charset="2"/>
              <a:buNone/>
              <a:defRPr/>
            </a:pPr>
            <a:r>
              <a:rPr lang="en-US" sz="2400" smtClean="0"/>
              <a:t>		Phương pháp kiểm tra (check) liên quan đến các nội dung sau:</a:t>
            </a:r>
          </a:p>
          <a:p>
            <a:pPr eaLnBrk="1" hangingPunct="1">
              <a:lnSpc>
                <a:spcPct val="90000"/>
              </a:lnSpc>
              <a:buFont typeface="Wingdings" pitchFamily="2" charset="2"/>
              <a:buNone/>
              <a:defRPr/>
            </a:pPr>
            <a:endParaRPr lang="en-US" sz="2400" smtClean="0"/>
          </a:p>
          <a:p>
            <a:pPr eaLnBrk="1" hangingPunct="1">
              <a:lnSpc>
                <a:spcPct val="90000"/>
              </a:lnSpc>
              <a:defRPr/>
            </a:pPr>
            <a:r>
              <a:rPr lang="en-US" sz="2400" smtClean="0"/>
              <a:t>Có những bước công việc nào cần phải kiểm tra. Thông thường thì có bao nhiêu công việc thì cũng cần số lượng tương tự các bước phải kiểm tra.</a:t>
            </a:r>
          </a:p>
          <a:p>
            <a:pPr eaLnBrk="1" hangingPunct="1">
              <a:lnSpc>
                <a:spcPct val="90000"/>
              </a:lnSpc>
              <a:defRPr/>
            </a:pPr>
            <a:endParaRPr lang="en-US" sz="2400" smtClean="0"/>
          </a:p>
          <a:p>
            <a:pPr eaLnBrk="1" hangingPunct="1">
              <a:lnSpc>
                <a:spcPct val="90000"/>
              </a:lnSpc>
              <a:defRPr/>
            </a:pPr>
            <a:r>
              <a:rPr lang="en-US" sz="2400" smtClean="0"/>
              <a:t>Tần suất kiểm tra như thế nào? Việc kiểm tra đó thực hiện 1 lần hay thường xuyên (nếu vậy thì bao lâu một lần?).</a:t>
            </a:r>
          </a:p>
          <a:p>
            <a:pPr eaLnBrk="1" hangingPunct="1">
              <a:lnSpc>
                <a:spcPct val="90000"/>
              </a:lnSpc>
              <a:defRPr/>
            </a:pPr>
            <a:endParaRPr lang="en-US" sz="2400" smtClean="0"/>
          </a:p>
          <a:p>
            <a:pPr eaLnBrk="1" hangingPunct="1">
              <a:lnSpc>
                <a:spcPct val="90000"/>
              </a:lnSpc>
              <a:defRPr/>
            </a:pPr>
            <a:r>
              <a:rPr lang="en-US" sz="2400" smtClean="0"/>
              <a:t>Ai tiến hành kiểm tra?</a:t>
            </a:r>
          </a:p>
          <a:p>
            <a:pPr eaLnBrk="1" hangingPunct="1">
              <a:lnSpc>
                <a:spcPct val="90000"/>
              </a:lnSpc>
              <a:defRPr/>
            </a:pPr>
            <a:endParaRPr lang="en-US" sz="240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89575600-404A-44FA-ABA7-C3A9BD5B9FEB}" type="slidenum">
              <a:rPr lang="en-US"/>
              <a:pPr>
                <a:defRPr/>
              </a:pPr>
              <a:t>14</a:t>
            </a:fld>
            <a:endParaRPr lang="en-US"/>
          </a:p>
        </p:txBody>
      </p:sp>
      <p:sp>
        <p:nvSpPr>
          <p:cNvPr id="176130" name="Rectangle 2"/>
          <p:cNvSpPr>
            <a:spLocks noGrp="1" noChangeArrowheads="1"/>
          </p:cNvSpPr>
          <p:nvPr>
            <p:ph type="title"/>
          </p:nvPr>
        </p:nvSpPr>
        <p:spPr/>
        <p:txBody>
          <a:bodyPr/>
          <a:lstStyle/>
          <a:p>
            <a:pPr algn="l" eaLnBrk="1" hangingPunct="1">
              <a:defRPr/>
            </a:pPr>
            <a:r>
              <a:rPr lang="en-US" sz="4000" smtClean="0"/>
              <a:t>3.6 Xác định phương pháp kiểm tra</a:t>
            </a:r>
          </a:p>
        </p:txBody>
      </p:sp>
      <p:sp>
        <p:nvSpPr>
          <p:cNvPr id="176131" name="Rectangle 3"/>
          <p:cNvSpPr>
            <a:spLocks noGrp="1" noChangeArrowheads="1"/>
          </p:cNvSpPr>
          <p:nvPr>
            <p:ph type="body" idx="1"/>
          </p:nvPr>
        </p:nvSpPr>
        <p:spPr/>
        <p:txBody>
          <a:bodyPr/>
          <a:lstStyle/>
          <a:p>
            <a:pPr eaLnBrk="1" hangingPunct="1">
              <a:lnSpc>
                <a:spcPct val="80000"/>
              </a:lnSpc>
              <a:defRPr/>
            </a:pPr>
            <a:r>
              <a:rPr lang="en-US" sz="2800" smtClean="0"/>
              <a:t>Những điểm kiểm tra nào là trọng yếu?</a:t>
            </a:r>
          </a:p>
          <a:p>
            <a:pPr eaLnBrk="1" hangingPunct="1">
              <a:lnSpc>
                <a:spcPct val="80000"/>
              </a:lnSpc>
              <a:defRPr/>
            </a:pPr>
            <a:endParaRPr lang="en-US" sz="2800" smtClean="0"/>
          </a:p>
          <a:p>
            <a:pPr eaLnBrk="1" hangingPunct="1">
              <a:lnSpc>
                <a:spcPct val="80000"/>
              </a:lnSpc>
              <a:defRPr/>
            </a:pPr>
            <a:r>
              <a:rPr lang="en-US" sz="2800" smtClean="0"/>
              <a:t>Trong DN không thể có đầy đủ các nguồn lực để tiến hành kiểm tra hết tất cả các công đoạn, do vậy chúng ta chỉ tiến hành kiểm tra những điểm trọng yếu (quan trọng nhất).</a:t>
            </a:r>
          </a:p>
          <a:p>
            <a:pPr eaLnBrk="1" hangingPunct="1">
              <a:lnSpc>
                <a:spcPct val="80000"/>
              </a:lnSpc>
              <a:defRPr/>
            </a:pPr>
            <a:endParaRPr lang="en-US" sz="2800" smtClean="0"/>
          </a:p>
          <a:p>
            <a:pPr eaLnBrk="1" hangingPunct="1">
              <a:lnSpc>
                <a:spcPct val="80000"/>
              </a:lnSpc>
              <a:defRPr/>
            </a:pPr>
            <a:r>
              <a:rPr lang="en-US" sz="2800" smtClean="0"/>
              <a:t>Điểm kiểm tra trọng yếu tuân theo nguyên tắc Pareto (20/80), tức là những điểm kiểm tra này chỉ chiếm 20 % số lượng nhưng chiếm đến 80 % khối lượng sai sót.</a:t>
            </a:r>
          </a:p>
          <a:p>
            <a:pPr eaLnBrk="1" hangingPunct="1">
              <a:lnSpc>
                <a:spcPct val="80000"/>
              </a:lnSpc>
              <a:defRPr/>
            </a:pPr>
            <a:endParaRPr lang="en-US" sz="280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E5387747-A25D-4672-8B00-EC788252FB8A}" type="slidenum">
              <a:rPr lang="en-US"/>
              <a:pPr>
                <a:defRPr/>
              </a:pPr>
              <a:t>15</a:t>
            </a:fld>
            <a:endParaRPr lang="en-US"/>
          </a:p>
        </p:txBody>
      </p:sp>
      <p:sp>
        <p:nvSpPr>
          <p:cNvPr id="177154" name="Rectangle 2"/>
          <p:cNvSpPr>
            <a:spLocks noGrp="1" noChangeArrowheads="1"/>
          </p:cNvSpPr>
          <p:nvPr>
            <p:ph type="title"/>
          </p:nvPr>
        </p:nvSpPr>
        <p:spPr/>
        <p:txBody>
          <a:bodyPr/>
          <a:lstStyle/>
          <a:p>
            <a:pPr algn="l" eaLnBrk="1" hangingPunct="1">
              <a:defRPr/>
            </a:pPr>
            <a:r>
              <a:rPr lang="en-US" smtClean="0"/>
              <a:t>3.7 Xác định nguồn lực (5M)</a:t>
            </a:r>
          </a:p>
        </p:txBody>
      </p:sp>
      <p:sp>
        <p:nvSpPr>
          <p:cNvPr id="177155" name="Rectangle 3"/>
          <p:cNvSpPr>
            <a:spLocks noGrp="1" noChangeArrowheads="1"/>
          </p:cNvSpPr>
          <p:nvPr>
            <p:ph type="body" idx="1"/>
          </p:nvPr>
        </p:nvSpPr>
        <p:spPr/>
        <p:txBody>
          <a:bodyPr/>
          <a:lstStyle/>
          <a:p>
            <a:pPr eaLnBrk="1" hangingPunct="1">
              <a:lnSpc>
                <a:spcPct val="80000"/>
              </a:lnSpc>
              <a:defRPr/>
            </a:pPr>
            <a:r>
              <a:rPr lang="en-US" sz="2000" smtClean="0"/>
              <a:t>Nhiều kế hoạch thường chỉ chú trọng đến công việc mà lại không chú trọng đến các nguồn lực, mà chỉ có nguồn lực mới đảm bảo cho kế hoạch được khả thi.</a:t>
            </a:r>
          </a:p>
          <a:p>
            <a:pPr eaLnBrk="1" hangingPunct="1">
              <a:lnSpc>
                <a:spcPct val="80000"/>
              </a:lnSpc>
              <a:buFont typeface="Wingdings" pitchFamily="2" charset="2"/>
              <a:buNone/>
              <a:defRPr/>
            </a:pPr>
            <a:endParaRPr lang="en-US" sz="2000" smtClean="0"/>
          </a:p>
          <a:p>
            <a:pPr eaLnBrk="1" hangingPunct="1">
              <a:lnSpc>
                <a:spcPct val="80000"/>
              </a:lnSpc>
              <a:defRPr/>
            </a:pPr>
            <a:r>
              <a:rPr lang="en-US" sz="2000" smtClean="0"/>
              <a:t>Nguồn lực bao gồm các yếu tố: </a:t>
            </a:r>
          </a:p>
          <a:p>
            <a:pPr eaLnBrk="1" hangingPunct="1">
              <a:lnSpc>
                <a:spcPct val="80000"/>
              </a:lnSpc>
              <a:buFont typeface="Wingdings" pitchFamily="2" charset="2"/>
              <a:buChar char="ü"/>
              <a:defRPr/>
            </a:pPr>
            <a:r>
              <a:rPr lang="en-US" sz="2000" smtClean="0"/>
              <a:t>Man      = nguồn nhân lực.</a:t>
            </a:r>
          </a:p>
          <a:p>
            <a:pPr eaLnBrk="1" hangingPunct="1">
              <a:lnSpc>
                <a:spcPct val="80000"/>
              </a:lnSpc>
              <a:buFont typeface="Wingdings" pitchFamily="2" charset="2"/>
              <a:buNone/>
              <a:defRPr/>
            </a:pPr>
            <a:endParaRPr lang="en-US" sz="2000" smtClean="0"/>
          </a:p>
          <a:p>
            <a:pPr eaLnBrk="1" hangingPunct="1">
              <a:lnSpc>
                <a:spcPct val="80000"/>
              </a:lnSpc>
              <a:buFont typeface="Wingdings" pitchFamily="2" charset="2"/>
              <a:buChar char="ü"/>
              <a:defRPr/>
            </a:pPr>
            <a:r>
              <a:rPr lang="en-US" sz="2000" smtClean="0"/>
              <a:t>Money   = Tiền bạc.</a:t>
            </a:r>
          </a:p>
          <a:p>
            <a:pPr eaLnBrk="1" hangingPunct="1">
              <a:lnSpc>
                <a:spcPct val="80000"/>
              </a:lnSpc>
              <a:buFont typeface="Wingdings" pitchFamily="2" charset="2"/>
              <a:buNone/>
              <a:defRPr/>
            </a:pPr>
            <a:endParaRPr lang="en-US" sz="2000" smtClean="0"/>
          </a:p>
          <a:p>
            <a:pPr eaLnBrk="1" hangingPunct="1">
              <a:lnSpc>
                <a:spcPct val="80000"/>
              </a:lnSpc>
              <a:buFont typeface="Wingdings" pitchFamily="2" charset="2"/>
              <a:buChar char="ü"/>
              <a:defRPr/>
            </a:pPr>
            <a:r>
              <a:rPr lang="en-US" sz="2000" smtClean="0"/>
              <a:t>Material = nguyên vật liệu/hệ thống cung ứng.</a:t>
            </a:r>
          </a:p>
          <a:p>
            <a:pPr eaLnBrk="1" hangingPunct="1">
              <a:lnSpc>
                <a:spcPct val="80000"/>
              </a:lnSpc>
              <a:buFont typeface="Wingdings" pitchFamily="2" charset="2"/>
              <a:buNone/>
              <a:defRPr/>
            </a:pPr>
            <a:endParaRPr lang="en-US" sz="2000" smtClean="0"/>
          </a:p>
          <a:p>
            <a:pPr eaLnBrk="1" hangingPunct="1">
              <a:lnSpc>
                <a:spcPct val="80000"/>
              </a:lnSpc>
              <a:buFont typeface="Wingdings" pitchFamily="2" charset="2"/>
              <a:buChar char="ü"/>
              <a:defRPr/>
            </a:pPr>
            <a:r>
              <a:rPr lang="en-US" sz="2000" smtClean="0"/>
              <a:t>Machine = máy móc/công nghệ.</a:t>
            </a:r>
          </a:p>
          <a:p>
            <a:pPr eaLnBrk="1" hangingPunct="1">
              <a:lnSpc>
                <a:spcPct val="80000"/>
              </a:lnSpc>
              <a:buFont typeface="Wingdings" pitchFamily="2" charset="2"/>
              <a:buNone/>
              <a:defRPr/>
            </a:pPr>
            <a:endParaRPr lang="en-US" sz="2000" smtClean="0"/>
          </a:p>
          <a:p>
            <a:pPr eaLnBrk="1" hangingPunct="1">
              <a:lnSpc>
                <a:spcPct val="80000"/>
              </a:lnSpc>
              <a:buFont typeface="Wingdings" pitchFamily="2" charset="2"/>
              <a:buChar char="ü"/>
              <a:defRPr/>
            </a:pPr>
            <a:r>
              <a:rPr lang="en-US" sz="2000" smtClean="0"/>
              <a:t>Method  = phương pháp làm việc.</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617FA87D-9E03-47B1-9151-A3FB331B242D}" type="slidenum">
              <a:rPr lang="en-US"/>
              <a:pPr>
                <a:defRPr/>
              </a:pPr>
              <a:t>16</a:t>
            </a:fld>
            <a:endParaRPr lang="en-US"/>
          </a:p>
        </p:txBody>
      </p:sp>
      <p:sp>
        <p:nvSpPr>
          <p:cNvPr id="178178" name="Rectangle 2"/>
          <p:cNvSpPr>
            <a:spLocks noGrp="1" noChangeArrowheads="1"/>
          </p:cNvSpPr>
          <p:nvPr>
            <p:ph type="title"/>
          </p:nvPr>
        </p:nvSpPr>
        <p:spPr/>
        <p:txBody>
          <a:bodyPr/>
          <a:lstStyle/>
          <a:p>
            <a:pPr algn="l" eaLnBrk="1" hangingPunct="1">
              <a:defRPr/>
            </a:pPr>
            <a:r>
              <a:rPr lang="en-US" smtClean="0"/>
              <a:t>3.7 Xác định nguồn lực (5M)</a:t>
            </a:r>
          </a:p>
        </p:txBody>
      </p:sp>
      <p:sp>
        <p:nvSpPr>
          <p:cNvPr id="178179" name="Rectangle 3"/>
          <p:cNvSpPr>
            <a:spLocks noGrp="1" noChangeArrowheads="1"/>
          </p:cNvSpPr>
          <p:nvPr>
            <p:ph type="body" idx="1"/>
          </p:nvPr>
        </p:nvSpPr>
        <p:spPr/>
        <p:txBody>
          <a:bodyPr/>
          <a:lstStyle/>
          <a:p>
            <a:pPr eaLnBrk="1" hangingPunct="1">
              <a:lnSpc>
                <a:spcPct val="80000"/>
              </a:lnSpc>
              <a:buFont typeface="Wingdings" pitchFamily="2" charset="2"/>
              <a:buNone/>
              <a:defRPr/>
            </a:pPr>
            <a:r>
              <a:rPr lang="en-US" sz="2800" smtClean="0"/>
              <a:t>Man, bao gồm các nội dung:</a:t>
            </a:r>
          </a:p>
          <a:p>
            <a:pPr eaLnBrk="1" hangingPunct="1">
              <a:lnSpc>
                <a:spcPct val="80000"/>
              </a:lnSpc>
              <a:defRPr/>
            </a:pPr>
            <a:r>
              <a:rPr lang="en-US" sz="2800" smtClean="0"/>
              <a:t>Những ai sẽ thực hiện công việc, họ có đủ trình độ, kinh nghiệm, kỹ năng, phẩm chất, tính cách phù hợp?</a:t>
            </a:r>
          </a:p>
          <a:p>
            <a:pPr eaLnBrk="1" hangingPunct="1">
              <a:lnSpc>
                <a:spcPct val="80000"/>
              </a:lnSpc>
              <a:buFont typeface="Wingdings" pitchFamily="2" charset="2"/>
              <a:buNone/>
              <a:defRPr/>
            </a:pPr>
            <a:endParaRPr lang="en-US" sz="2800" smtClean="0"/>
          </a:p>
          <a:p>
            <a:pPr eaLnBrk="1" hangingPunct="1">
              <a:lnSpc>
                <a:spcPct val="80000"/>
              </a:lnSpc>
              <a:defRPr/>
            </a:pPr>
            <a:r>
              <a:rPr lang="en-US" sz="2800" smtClean="0"/>
              <a:t>Ai hỗ trợ?</a:t>
            </a:r>
          </a:p>
          <a:p>
            <a:pPr eaLnBrk="1" hangingPunct="1">
              <a:lnSpc>
                <a:spcPct val="80000"/>
              </a:lnSpc>
              <a:buFont typeface="Wingdings" pitchFamily="2" charset="2"/>
              <a:buNone/>
              <a:defRPr/>
            </a:pPr>
            <a:endParaRPr lang="en-US" sz="2800" smtClean="0"/>
          </a:p>
          <a:p>
            <a:pPr eaLnBrk="1" hangingPunct="1">
              <a:lnSpc>
                <a:spcPct val="80000"/>
              </a:lnSpc>
              <a:defRPr/>
            </a:pPr>
            <a:r>
              <a:rPr lang="en-US" sz="2800" smtClean="0"/>
              <a:t>Ai kiểm tra?</a:t>
            </a:r>
          </a:p>
          <a:p>
            <a:pPr eaLnBrk="1" hangingPunct="1">
              <a:lnSpc>
                <a:spcPct val="80000"/>
              </a:lnSpc>
              <a:defRPr/>
            </a:pPr>
            <a:endParaRPr lang="en-US" sz="2800" smtClean="0"/>
          </a:p>
          <a:p>
            <a:pPr eaLnBrk="1" hangingPunct="1">
              <a:lnSpc>
                <a:spcPct val="80000"/>
              </a:lnSpc>
              <a:defRPr/>
            </a:pPr>
            <a:r>
              <a:rPr lang="en-US" sz="2800" smtClean="0"/>
              <a:t>Nếu cần nguồn phòng ngừa thì có đủ nguồn lực con người để hỗ trợ không?</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3766E06D-45DA-4D2C-B4C7-0E2C2243CF73}" type="slidenum">
              <a:rPr lang="en-US"/>
              <a:pPr>
                <a:defRPr/>
              </a:pPr>
              <a:t>17</a:t>
            </a:fld>
            <a:endParaRPr lang="en-US"/>
          </a:p>
        </p:txBody>
      </p:sp>
      <p:sp>
        <p:nvSpPr>
          <p:cNvPr id="179202" name="Rectangle 2"/>
          <p:cNvSpPr>
            <a:spLocks noGrp="1" noChangeArrowheads="1"/>
          </p:cNvSpPr>
          <p:nvPr>
            <p:ph type="title"/>
          </p:nvPr>
        </p:nvSpPr>
        <p:spPr/>
        <p:txBody>
          <a:bodyPr/>
          <a:lstStyle/>
          <a:p>
            <a:pPr algn="l" eaLnBrk="1" hangingPunct="1">
              <a:defRPr/>
            </a:pPr>
            <a:r>
              <a:rPr lang="en-US" smtClean="0"/>
              <a:t>3.7 Xác định nguồn lực (5M)</a:t>
            </a:r>
          </a:p>
        </p:txBody>
      </p:sp>
      <p:sp>
        <p:nvSpPr>
          <p:cNvPr id="179203" name="Rectangle 3"/>
          <p:cNvSpPr>
            <a:spLocks noGrp="1" noChangeArrowheads="1"/>
          </p:cNvSpPr>
          <p:nvPr>
            <p:ph type="body" idx="1"/>
          </p:nvPr>
        </p:nvSpPr>
        <p:spPr/>
        <p:txBody>
          <a:bodyPr/>
          <a:lstStyle/>
          <a:p>
            <a:pPr eaLnBrk="1" hangingPunct="1">
              <a:lnSpc>
                <a:spcPct val="80000"/>
              </a:lnSpc>
              <a:buFont typeface="Wingdings" pitchFamily="2" charset="2"/>
              <a:buNone/>
              <a:defRPr/>
            </a:pPr>
            <a:r>
              <a:rPr lang="en-US" sz="2800" smtClean="0"/>
              <a:t>		Material = nguyên vật liệu/hệ thống cung ứng, bao gồm các yếu tố:</a:t>
            </a:r>
          </a:p>
          <a:p>
            <a:pPr eaLnBrk="1" hangingPunct="1">
              <a:lnSpc>
                <a:spcPct val="80000"/>
              </a:lnSpc>
              <a:buFont typeface="Wingdings" pitchFamily="2" charset="2"/>
              <a:buNone/>
              <a:defRPr/>
            </a:pPr>
            <a:endParaRPr lang="en-US" sz="2800" smtClean="0"/>
          </a:p>
          <a:p>
            <a:pPr eaLnBrk="1" hangingPunct="1">
              <a:lnSpc>
                <a:spcPct val="80000"/>
              </a:lnSpc>
              <a:defRPr/>
            </a:pPr>
            <a:r>
              <a:rPr lang="en-US" sz="2800" smtClean="0"/>
              <a:t>Xác định tiêu chuẩn NVL.</a:t>
            </a:r>
          </a:p>
          <a:p>
            <a:pPr eaLnBrk="1" hangingPunct="1">
              <a:lnSpc>
                <a:spcPct val="80000"/>
              </a:lnSpc>
              <a:buFont typeface="Wingdings" pitchFamily="2" charset="2"/>
              <a:buNone/>
              <a:defRPr/>
            </a:pPr>
            <a:endParaRPr lang="en-US" sz="2800" smtClean="0"/>
          </a:p>
          <a:p>
            <a:pPr eaLnBrk="1" hangingPunct="1">
              <a:lnSpc>
                <a:spcPct val="80000"/>
              </a:lnSpc>
              <a:defRPr/>
            </a:pPr>
            <a:r>
              <a:rPr lang="en-US" sz="2800" smtClean="0"/>
              <a:t>Tiêu chuẩn nhà cung ứng.</a:t>
            </a:r>
          </a:p>
          <a:p>
            <a:pPr eaLnBrk="1" hangingPunct="1">
              <a:lnSpc>
                <a:spcPct val="80000"/>
              </a:lnSpc>
              <a:buFont typeface="Wingdings" pitchFamily="2" charset="2"/>
              <a:buNone/>
              <a:defRPr/>
            </a:pPr>
            <a:endParaRPr lang="en-US" sz="2800" smtClean="0"/>
          </a:p>
          <a:p>
            <a:pPr eaLnBrk="1" hangingPunct="1">
              <a:lnSpc>
                <a:spcPct val="80000"/>
              </a:lnSpc>
              <a:defRPr/>
            </a:pPr>
            <a:r>
              <a:rPr lang="en-US" sz="2800" smtClean="0"/>
              <a:t>Xác định phương pháp giao hàng</a:t>
            </a:r>
          </a:p>
          <a:p>
            <a:pPr eaLnBrk="1" hangingPunct="1">
              <a:lnSpc>
                <a:spcPct val="80000"/>
              </a:lnSpc>
              <a:buFont typeface="Wingdings" pitchFamily="2" charset="2"/>
              <a:buNone/>
              <a:defRPr/>
            </a:pPr>
            <a:endParaRPr lang="en-US" sz="2800" smtClean="0"/>
          </a:p>
          <a:p>
            <a:pPr eaLnBrk="1" hangingPunct="1">
              <a:lnSpc>
                <a:spcPct val="80000"/>
              </a:lnSpc>
              <a:defRPr/>
            </a:pPr>
            <a:r>
              <a:rPr lang="en-US" sz="2800" smtClean="0"/>
              <a:t>Thời hạn giao hàng.</a:t>
            </a:r>
          </a:p>
          <a:p>
            <a:pPr eaLnBrk="1" hangingPunct="1">
              <a:lnSpc>
                <a:spcPct val="80000"/>
              </a:lnSpc>
              <a:defRPr/>
            </a:pPr>
            <a:endParaRPr lang="en-US" sz="2800" smtClean="0"/>
          </a:p>
          <a:p>
            <a:pPr eaLnBrk="1" hangingPunct="1">
              <a:lnSpc>
                <a:spcPct val="80000"/>
              </a:lnSpc>
              <a:buFont typeface="Wingdings" pitchFamily="2" charset="2"/>
              <a:buNone/>
              <a:defRPr/>
            </a:pPr>
            <a:endParaRPr lang="en-US" sz="280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510EF30C-2A49-4BEF-AFE7-E621FE5994FB}" type="slidenum">
              <a:rPr lang="en-US"/>
              <a:pPr>
                <a:defRPr/>
              </a:pPr>
              <a:t>18</a:t>
            </a:fld>
            <a:endParaRPr lang="en-US"/>
          </a:p>
        </p:txBody>
      </p:sp>
      <p:sp>
        <p:nvSpPr>
          <p:cNvPr id="121858" name="Rectangle 2"/>
          <p:cNvSpPr>
            <a:spLocks noGrp="1" noChangeArrowheads="1"/>
          </p:cNvSpPr>
          <p:nvPr>
            <p:ph type="title"/>
          </p:nvPr>
        </p:nvSpPr>
        <p:spPr/>
        <p:txBody>
          <a:bodyPr/>
          <a:lstStyle/>
          <a:p>
            <a:pPr eaLnBrk="1" hangingPunct="1">
              <a:defRPr/>
            </a:pPr>
            <a:r>
              <a:rPr lang="en-US" smtClean="0"/>
              <a:t>4. Phân loại</a:t>
            </a:r>
          </a:p>
        </p:txBody>
      </p:sp>
      <p:sp>
        <p:nvSpPr>
          <p:cNvPr id="121859" name="Rectangle 3"/>
          <p:cNvSpPr>
            <a:spLocks noGrp="1" noChangeArrowheads="1"/>
          </p:cNvSpPr>
          <p:nvPr>
            <p:ph type="body" idx="1"/>
          </p:nvPr>
        </p:nvSpPr>
        <p:spPr/>
        <p:txBody>
          <a:bodyPr/>
          <a:lstStyle/>
          <a:p>
            <a:pPr eaLnBrk="1" hangingPunct="1">
              <a:lnSpc>
                <a:spcPct val="90000"/>
              </a:lnSpc>
              <a:buFont typeface="Wingdings" pitchFamily="2" charset="2"/>
              <a:buNone/>
              <a:defRPr/>
            </a:pPr>
            <a:r>
              <a:rPr lang="en-US" sz="2800" smtClean="0"/>
              <a:t>4.1  Hoạch định chiến lược.</a:t>
            </a:r>
          </a:p>
          <a:p>
            <a:pPr eaLnBrk="1" hangingPunct="1">
              <a:lnSpc>
                <a:spcPct val="90000"/>
              </a:lnSpc>
              <a:buFont typeface="Wingdings" pitchFamily="2" charset="2"/>
              <a:buNone/>
              <a:defRPr/>
            </a:pPr>
            <a:r>
              <a:rPr lang="en-US" sz="2800" smtClean="0"/>
              <a:t>4.2  Hoạch định tác nghiệp.</a:t>
            </a:r>
          </a:p>
          <a:p>
            <a:pPr eaLnBrk="1" hangingPunct="1">
              <a:lnSpc>
                <a:spcPct val="90000"/>
              </a:lnSpc>
              <a:buFont typeface="Wingdings" pitchFamily="2" charset="2"/>
              <a:buNone/>
              <a:defRPr/>
            </a:pPr>
            <a:r>
              <a:rPr lang="en-US" sz="2800" smtClean="0"/>
              <a:t>4.3  Hoạch định dự án.</a:t>
            </a:r>
          </a:p>
          <a:p>
            <a:pPr eaLnBrk="1" hangingPunct="1">
              <a:lnSpc>
                <a:spcPct val="90000"/>
              </a:lnSpc>
              <a:buFont typeface="Wingdings" pitchFamily="2" charset="2"/>
              <a:buNone/>
              <a:defRPr/>
            </a:pPr>
            <a:r>
              <a:rPr lang="en-US" sz="2800" smtClean="0"/>
              <a:t>4.4  Mục tiêu.</a:t>
            </a:r>
          </a:p>
          <a:p>
            <a:pPr eaLnBrk="1" hangingPunct="1">
              <a:lnSpc>
                <a:spcPct val="90000"/>
              </a:lnSpc>
              <a:buFont typeface="Wingdings" pitchFamily="2" charset="2"/>
              <a:buNone/>
              <a:defRPr/>
            </a:pPr>
            <a:r>
              <a:rPr lang="en-US" sz="2800" smtClean="0"/>
              <a:t>4.5  Hoạch định năm.</a:t>
            </a:r>
          </a:p>
          <a:p>
            <a:pPr eaLnBrk="1" hangingPunct="1">
              <a:lnSpc>
                <a:spcPct val="90000"/>
              </a:lnSpc>
              <a:buFont typeface="Wingdings" pitchFamily="2" charset="2"/>
              <a:buNone/>
              <a:defRPr/>
            </a:pPr>
            <a:r>
              <a:rPr lang="en-US" sz="2800" smtClean="0"/>
              <a:t>4.6  Hoạch định tháng.</a:t>
            </a:r>
          </a:p>
          <a:p>
            <a:pPr eaLnBrk="1" hangingPunct="1">
              <a:lnSpc>
                <a:spcPct val="90000"/>
              </a:lnSpc>
              <a:buFont typeface="Wingdings" pitchFamily="2" charset="2"/>
              <a:buNone/>
              <a:defRPr/>
            </a:pPr>
            <a:r>
              <a:rPr lang="en-US" sz="2800" smtClean="0"/>
              <a:t>4.7  Hoạch định tuần.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F3BB1B5E-8371-4AD0-B1B4-10657BAB674F}" type="slidenum">
              <a:rPr lang="en-US"/>
              <a:pPr>
                <a:defRPr/>
              </a:pPr>
              <a:t>19</a:t>
            </a:fld>
            <a:endParaRPr lang="en-US"/>
          </a:p>
        </p:txBody>
      </p:sp>
      <p:sp>
        <p:nvSpPr>
          <p:cNvPr id="122884" name="Rectangle 4"/>
          <p:cNvSpPr>
            <a:spLocks noGrp="1" noChangeArrowheads="1"/>
          </p:cNvSpPr>
          <p:nvPr>
            <p:ph type="title"/>
          </p:nvPr>
        </p:nvSpPr>
        <p:spPr/>
        <p:txBody>
          <a:bodyPr/>
          <a:lstStyle/>
          <a:p>
            <a:pPr eaLnBrk="1" hangingPunct="1">
              <a:defRPr/>
            </a:pPr>
            <a:r>
              <a:rPr lang="en-US" smtClean="0"/>
              <a:t>4.1  Hoạch định chiến lược</a:t>
            </a:r>
          </a:p>
        </p:txBody>
      </p:sp>
      <p:sp>
        <p:nvSpPr>
          <p:cNvPr id="122883" name="Rectangle 3"/>
          <p:cNvSpPr>
            <a:spLocks noGrp="1" noChangeArrowheads="1"/>
          </p:cNvSpPr>
          <p:nvPr>
            <p:ph type="body" idx="1"/>
          </p:nvPr>
        </p:nvSpPr>
        <p:spPr/>
        <p:txBody>
          <a:bodyPr/>
          <a:lstStyle/>
          <a:p>
            <a:pPr eaLnBrk="1" hangingPunct="1">
              <a:lnSpc>
                <a:spcPct val="90000"/>
              </a:lnSpc>
              <a:buFont typeface="Wingdings" pitchFamily="2" charset="2"/>
              <a:buNone/>
              <a:defRPr/>
            </a:pPr>
            <a:endParaRPr lang="en-US" smtClean="0"/>
          </a:p>
          <a:p>
            <a:pPr algn="ctr" eaLnBrk="1" hangingPunct="1">
              <a:lnSpc>
                <a:spcPct val="90000"/>
              </a:lnSpc>
              <a:buFont typeface="Wingdings" pitchFamily="2" charset="2"/>
              <a:buNone/>
              <a:defRPr/>
            </a:pPr>
            <a:r>
              <a:rPr lang="en-US" b="1" smtClean="0"/>
              <a:t>Đặc điểm</a:t>
            </a:r>
            <a:r>
              <a:rPr lang="en-US" smtClean="0"/>
              <a:t> </a:t>
            </a:r>
          </a:p>
          <a:p>
            <a:pPr algn="ctr" eaLnBrk="1" hangingPunct="1">
              <a:lnSpc>
                <a:spcPct val="90000"/>
              </a:lnSpc>
              <a:buFont typeface="Wingdings" pitchFamily="2" charset="2"/>
              <a:buNone/>
              <a:defRPr/>
            </a:pPr>
            <a:endParaRPr lang="en-US" smtClean="0"/>
          </a:p>
          <a:p>
            <a:pPr eaLnBrk="1" hangingPunct="1">
              <a:lnSpc>
                <a:spcPct val="90000"/>
              </a:lnSpc>
              <a:defRPr/>
            </a:pPr>
            <a:r>
              <a:rPr lang="en-US" smtClean="0"/>
              <a:t>Thời hạn	: vài năm</a:t>
            </a:r>
          </a:p>
          <a:p>
            <a:pPr eaLnBrk="1" hangingPunct="1">
              <a:lnSpc>
                <a:spcPct val="90000"/>
              </a:lnSpc>
              <a:defRPr/>
            </a:pPr>
            <a:endParaRPr lang="en-US" smtClean="0"/>
          </a:p>
          <a:p>
            <a:pPr eaLnBrk="1" hangingPunct="1">
              <a:lnSpc>
                <a:spcPct val="90000"/>
              </a:lnSpc>
              <a:defRPr/>
            </a:pPr>
            <a:r>
              <a:rPr lang="en-US" smtClean="0"/>
              <a:t>Khuôn khổ	: rộng</a:t>
            </a:r>
          </a:p>
          <a:p>
            <a:pPr eaLnBrk="1" hangingPunct="1">
              <a:lnSpc>
                <a:spcPct val="90000"/>
              </a:lnSpc>
              <a:defRPr/>
            </a:pPr>
            <a:endParaRPr lang="en-US" smtClean="0"/>
          </a:p>
          <a:p>
            <a:pPr eaLnBrk="1" hangingPunct="1">
              <a:lnSpc>
                <a:spcPct val="90000"/>
              </a:lnSpc>
              <a:defRPr/>
            </a:pPr>
            <a:r>
              <a:rPr lang="en-US" smtClean="0"/>
              <a:t>Mục tiêu	: ít chi tiết</a:t>
            </a:r>
          </a:p>
          <a:p>
            <a:pPr eaLnBrk="1" hangingPunct="1">
              <a:lnSpc>
                <a:spcPct val="90000"/>
              </a:lnSpc>
              <a:defRPr/>
            </a:pPr>
            <a:endParaRPr lang="en-US" smtClean="0"/>
          </a:p>
        </p:txBody>
      </p:sp>
      <p:sp>
        <p:nvSpPr>
          <p:cNvPr id="122885" name="Rectangle 5"/>
          <p:cNvSpPr>
            <a:spLocks noGrp="1" noChangeArrowheads="1"/>
          </p:cNvSpPr>
          <p:nvPr>
            <p:ph type="body" sz="half" idx="4294967295"/>
          </p:nvPr>
        </p:nvSpPr>
        <p:spPr>
          <a:xfrm>
            <a:off x="5105400" y="1447800"/>
            <a:ext cx="4038600" cy="4648200"/>
          </a:xfrm>
        </p:spPr>
        <p:txBody>
          <a:bodyPr/>
          <a:lstStyle/>
          <a:p>
            <a:pPr eaLnBrk="1" hangingPunct="1">
              <a:buFont typeface="Wingdings" pitchFamily="2" charset="2"/>
              <a:buNone/>
              <a:defRPr/>
            </a:pPr>
            <a:r>
              <a:rPr lang="en-US" sz="2800" smtClean="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B1C8F9F4-6066-4D6B-8A13-E26651EAD450}" type="slidenum">
              <a:rPr lang="en-US"/>
              <a:pPr>
                <a:defRPr/>
              </a:pPr>
              <a:t>2</a:t>
            </a:fld>
            <a:endParaRPr lang="en-US"/>
          </a:p>
        </p:txBody>
      </p:sp>
      <p:sp>
        <p:nvSpPr>
          <p:cNvPr id="90114" name="Rectangle 2"/>
          <p:cNvSpPr>
            <a:spLocks noGrp="1" noChangeArrowheads="1"/>
          </p:cNvSpPr>
          <p:nvPr>
            <p:ph type="title"/>
          </p:nvPr>
        </p:nvSpPr>
        <p:spPr/>
        <p:txBody>
          <a:bodyPr/>
          <a:lstStyle/>
          <a:p>
            <a:pPr algn="l" eaLnBrk="1" hangingPunct="1">
              <a:defRPr/>
            </a:pPr>
            <a:r>
              <a:rPr lang="en-US" smtClean="0"/>
              <a:t>1. Khái niệm</a:t>
            </a:r>
          </a:p>
        </p:txBody>
      </p:sp>
      <p:sp>
        <p:nvSpPr>
          <p:cNvPr id="90115" name="Rectangle 3"/>
          <p:cNvSpPr>
            <a:spLocks noGrp="1" noChangeArrowheads="1"/>
          </p:cNvSpPr>
          <p:nvPr>
            <p:ph type="body" idx="1"/>
          </p:nvPr>
        </p:nvSpPr>
        <p:spPr/>
        <p:txBody>
          <a:bodyPr/>
          <a:lstStyle/>
          <a:p>
            <a:pPr eaLnBrk="1" hangingPunct="1">
              <a:defRPr/>
            </a:pPr>
            <a:r>
              <a:rPr lang="en-US" smtClean="0"/>
              <a:t>Hoạch định là một quá trình ấn định những mục tiêu và xác định biện pháp tốt nhất để thực hiện những mục tiêu đó. </a:t>
            </a:r>
          </a:p>
          <a:p>
            <a:pPr eaLnBrk="1" hangingPunct="1">
              <a:defRPr/>
            </a:pPr>
            <a:endParaRPr lang="en-US" smtClean="0"/>
          </a:p>
          <a:p>
            <a:pPr eaLnBrk="1" hangingPunct="1">
              <a:defRPr/>
            </a:pPr>
            <a:r>
              <a:rPr lang="en-US" smtClean="0"/>
              <a:t>Nó liên hệ với những phương tiện cũng như với những mục đích. Tất cả những người quản lý đều làm công việc hoạch định.</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59899E81-2CD7-4D55-8F6D-649726C13003}" type="slidenum">
              <a:rPr lang="en-US"/>
              <a:pPr>
                <a:defRPr/>
              </a:pPr>
              <a:t>20</a:t>
            </a:fld>
            <a:endParaRPr lang="en-US"/>
          </a:p>
        </p:txBody>
      </p:sp>
      <p:sp>
        <p:nvSpPr>
          <p:cNvPr id="125954" name="Rectangle 2"/>
          <p:cNvSpPr>
            <a:spLocks noGrp="1" noChangeArrowheads="1"/>
          </p:cNvSpPr>
          <p:nvPr>
            <p:ph type="title"/>
          </p:nvPr>
        </p:nvSpPr>
        <p:spPr/>
        <p:txBody>
          <a:bodyPr/>
          <a:lstStyle/>
          <a:p>
            <a:pPr eaLnBrk="1" hangingPunct="1">
              <a:defRPr/>
            </a:pPr>
            <a:r>
              <a:rPr lang="en-US" smtClean="0"/>
              <a:t>4.1  Hoạch định chiến lược (tt)</a:t>
            </a:r>
          </a:p>
        </p:txBody>
      </p:sp>
      <p:sp>
        <p:nvSpPr>
          <p:cNvPr id="125955" name="Rectangle 3"/>
          <p:cNvSpPr>
            <a:spLocks noGrp="1" noChangeArrowheads="1"/>
          </p:cNvSpPr>
          <p:nvPr>
            <p:ph type="body" idx="1"/>
          </p:nvPr>
        </p:nvSpPr>
        <p:spPr/>
        <p:txBody>
          <a:bodyPr/>
          <a:lstStyle/>
          <a:p>
            <a:pPr eaLnBrk="1" hangingPunct="1">
              <a:buFont typeface="Wingdings" pitchFamily="2" charset="2"/>
              <a:buNone/>
              <a:defRPr/>
            </a:pPr>
            <a:r>
              <a:rPr lang="en-US" sz="2400" b="1" smtClean="0"/>
              <a:t>Quá trình cơ bản của hoạch định chiến lược</a:t>
            </a:r>
          </a:p>
          <a:p>
            <a:pPr eaLnBrk="1" hangingPunct="1">
              <a:defRPr/>
            </a:pPr>
            <a:r>
              <a:rPr lang="en-US" sz="2400" smtClean="0"/>
              <a:t>Nhận thức được cơ hội</a:t>
            </a:r>
          </a:p>
          <a:p>
            <a:pPr eaLnBrk="1" hangingPunct="1">
              <a:defRPr/>
            </a:pPr>
            <a:r>
              <a:rPr lang="en-US" sz="2400" smtClean="0"/>
              <a:t>Xác định các mục tiêu </a:t>
            </a:r>
          </a:p>
          <a:p>
            <a:pPr eaLnBrk="1" hangingPunct="1">
              <a:defRPr/>
            </a:pPr>
            <a:r>
              <a:rPr lang="en-US" sz="2400" smtClean="0"/>
              <a:t>Phát triển các tiền đề </a:t>
            </a:r>
          </a:p>
          <a:p>
            <a:pPr eaLnBrk="1" hangingPunct="1">
              <a:defRPr/>
            </a:pPr>
            <a:r>
              <a:rPr lang="en-US" sz="2400" smtClean="0"/>
              <a:t>Xác định các phương án lựa chọn </a:t>
            </a:r>
          </a:p>
          <a:p>
            <a:pPr eaLnBrk="1" hangingPunct="1">
              <a:defRPr/>
            </a:pPr>
            <a:r>
              <a:rPr lang="en-US" sz="2400" smtClean="0"/>
              <a:t>Đánh giá các phương án.</a:t>
            </a:r>
          </a:p>
          <a:p>
            <a:pPr eaLnBrk="1" hangingPunct="1">
              <a:defRPr/>
            </a:pPr>
            <a:r>
              <a:rPr lang="en-US" sz="2400" smtClean="0"/>
              <a:t>Lựa chọn phương án</a:t>
            </a:r>
          </a:p>
          <a:p>
            <a:pPr eaLnBrk="1" hangingPunct="1">
              <a:defRPr/>
            </a:pPr>
            <a:r>
              <a:rPr lang="en-US" sz="2400" smtClean="0"/>
              <a:t>Hoạch định các kế hoạch phụ trợ</a:t>
            </a:r>
          </a:p>
          <a:p>
            <a:pPr eaLnBrk="1" hangingPunct="1">
              <a:defRPr/>
            </a:pPr>
            <a:r>
              <a:rPr lang="en-US" sz="2400" smtClean="0"/>
              <a:t>Lượng hóa bằng hoạch định ngân quỹ</a:t>
            </a:r>
          </a:p>
          <a:p>
            <a:pPr eaLnBrk="1" hangingPunct="1">
              <a:defRPr/>
            </a:pPr>
            <a:endParaRPr lang="en-US" sz="2400" smtClean="0"/>
          </a:p>
          <a:p>
            <a:pPr eaLnBrk="1" hangingPunct="1">
              <a:defRPr/>
            </a:pPr>
            <a:endParaRPr lang="en-US" sz="240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6CE2D340-B442-4AA6-99AE-2E4AB3C856AF}" type="slidenum">
              <a:rPr lang="en-US"/>
              <a:pPr>
                <a:defRPr/>
              </a:pPr>
              <a:t>21</a:t>
            </a:fld>
            <a:endParaRPr lang="en-US"/>
          </a:p>
        </p:txBody>
      </p:sp>
      <p:sp>
        <p:nvSpPr>
          <p:cNvPr id="130050" name="Rectangle 2"/>
          <p:cNvSpPr>
            <a:spLocks noGrp="1" noChangeArrowheads="1"/>
          </p:cNvSpPr>
          <p:nvPr>
            <p:ph type="title"/>
          </p:nvPr>
        </p:nvSpPr>
        <p:spPr/>
        <p:txBody>
          <a:bodyPr/>
          <a:lstStyle/>
          <a:p>
            <a:pPr eaLnBrk="1" hangingPunct="1">
              <a:defRPr/>
            </a:pPr>
            <a:r>
              <a:rPr lang="en-US" smtClean="0"/>
              <a:t>4.1  Hoạch định chiến lược (tt)</a:t>
            </a:r>
          </a:p>
        </p:txBody>
      </p:sp>
      <p:sp>
        <p:nvSpPr>
          <p:cNvPr id="130051" name="Rectangle 3"/>
          <p:cNvSpPr>
            <a:spLocks noGrp="1" noChangeArrowheads="1"/>
          </p:cNvSpPr>
          <p:nvPr>
            <p:ph type="body" idx="1"/>
          </p:nvPr>
        </p:nvSpPr>
        <p:spPr/>
        <p:txBody>
          <a:bodyPr/>
          <a:lstStyle/>
          <a:p>
            <a:pPr algn="ctr" eaLnBrk="1" hangingPunct="1">
              <a:buFont typeface="Wingdings" pitchFamily="2" charset="2"/>
              <a:buNone/>
              <a:defRPr/>
            </a:pPr>
            <a:endParaRPr lang="en-US" smtClean="0"/>
          </a:p>
          <a:p>
            <a:pPr algn="ctr" eaLnBrk="1" hangingPunct="1">
              <a:buFont typeface="Wingdings" pitchFamily="2" charset="2"/>
              <a:buNone/>
              <a:defRPr/>
            </a:pPr>
            <a:r>
              <a:rPr lang="en-US" b="1" smtClean="0"/>
              <a:t>Đầu ra của hoạch định chiến lược:</a:t>
            </a:r>
          </a:p>
          <a:p>
            <a:pPr eaLnBrk="1" hangingPunct="1">
              <a:buFont typeface="Wingdings" pitchFamily="2" charset="2"/>
              <a:buNone/>
              <a:defRPr/>
            </a:pPr>
            <a:endParaRPr lang="en-US" smtClean="0"/>
          </a:p>
          <a:p>
            <a:pPr eaLnBrk="1" hangingPunct="1">
              <a:defRPr/>
            </a:pPr>
            <a:r>
              <a:rPr lang="en-US" smtClean="0"/>
              <a:t>Một bản kế hoạch kinh doanh</a:t>
            </a:r>
          </a:p>
          <a:p>
            <a:pPr eaLnBrk="1" hangingPunct="1">
              <a:defRPr/>
            </a:pPr>
            <a:endParaRPr lang="en-US" smtClean="0"/>
          </a:p>
          <a:p>
            <a:pPr eaLnBrk="1" hangingPunct="1">
              <a:defRPr/>
            </a:pPr>
            <a:r>
              <a:rPr lang="en-US" smtClean="0"/>
              <a:t>Kế hoạch phát triển công ty.</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F138FBF1-13D6-40D9-9D4A-F3639A661D5E}" type="slidenum">
              <a:rPr lang="en-US"/>
              <a:pPr>
                <a:defRPr/>
              </a:pPr>
              <a:t>22</a:t>
            </a:fld>
            <a:endParaRPr lang="en-US"/>
          </a:p>
        </p:txBody>
      </p:sp>
      <p:sp>
        <p:nvSpPr>
          <p:cNvPr id="92162" name="Rectangle 2"/>
          <p:cNvSpPr>
            <a:spLocks noGrp="1" noChangeArrowheads="1"/>
          </p:cNvSpPr>
          <p:nvPr>
            <p:ph type="title"/>
          </p:nvPr>
        </p:nvSpPr>
        <p:spPr/>
        <p:txBody>
          <a:bodyPr/>
          <a:lstStyle/>
          <a:p>
            <a:pPr eaLnBrk="1" hangingPunct="1">
              <a:defRPr/>
            </a:pPr>
            <a:r>
              <a:rPr lang="en-US" smtClean="0"/>
              <a:t>4.2 Hoạch định tác nghiệp</a:t>
            </a:r>
          </a:p>
        </p:txBody>
      </p:sp>
      <p:sp>
        <p:nvSpPr>
          <p:cNvPr id="92163" name="Rectangle 3"/>
          <p:cNvSpPr>
            <a:spLocks noGrp="1" noChangeArrowheads="1"/>
          </p:cNvSpPr>
          <p:nvPr>
            <p:ph type="body" idx="1"/>
          </p:nvPr>
        </p:nvSpPr>
        <p:spPr/>
        <p:txBody>
          <a:bodyPr/>
          <a:lstStyle/>
          <a:p>
            <a:pPr eaLnBrk="1" hangingPunct="1">
              <a:buFont typeface="Wingdings" pitchFamily="2" charset="2"/>
              <a:buNone/>
              <a:defRPr/>
            </a:pPr>
            <a:endParaRPr lang="en-US" smtClean="0"/>
          </a:p>
          <a:p>
            <a:pPr algn="ctr" eaLnBrk="1" hangingPunct="1">
              <a:buFont typeface="Wingdings" pitchFamily="2" charset="2"/>
              <a:buNone/>
              <a:defRPr/>
            </a:pPr>
            <a:r>
              <a:rPr lang="en-US" b="1" smtClean="0"/>
              <a:t>Đặc điểm </a:t>
            </a:r>
          </a:p>
          <a:p>
            <a:pPr algn="ctr" eaLnBrk="1" hangingPunct="1">
              <a:buFont typeface="Wingdings" pitchFamily="2" charset="2"/>
              <a:buNone/>
              <a:defRPr/>
            </a:pPr>
            <a:endParaRPr lang="en-US" b="1" smtClean="0"/>
          </a:p>
          <a:p>
            <a:pPr eaLnBrk="1" hangingPunct="1">
              <a:defRPr/>
            </a:pPr>
            <a:r>
              <a:rPr lang="en-US" smtClean="0"/>
              <a:t>Thời hạn	: ngày, tuần, tháng</a:t>
            </a:r>
          </a:p>
          <a:p>
            <a:pPr eaLnBrk="1" hangingPunct="1">
              <a:defRPr/>
            </a:pPr>
            <a:endParaRPr lang="en-US" smtClean="0"/>
          </a:p>
          <a:p>
            <a:pPr eaLnBrk="1" hangingPunct="1">
              <a:defRPr/>
            </a:pPr>
            <a:r>
              <a:rPr lang="en-US" smtClean="0"/>
              <a:t>Khuôn khổ	: hẹp</a:t>
            </a:r>
          </a:p>
          <a:p>
            <a:pPr eaLnBrk="1" hangingPunct="1">
              <a:defRPr/>
            </a:pPr>
            <a:endParaRPr lang="en-US" smtClean="0"/>
          </a:p>
          <a:p>
            <a:pPr eaLnBrk="1" hangingPunct="1">
              <a:defRPr/>
            </a:pPr>
            <a:r>
              <a:rPr lang="en-US" smtClean="0"/>
              <a:t>Mục tiêu	: chi tiết xác định</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B446AE56-8C68-4C9D-B860-1A51A42B2830}" type="slidenum">
              <a:rPr lang="en-US"/>
              <a:pPr>
                <a:defRPr/>
              </a:pPr>
              <a:t>23</a:t>
            </a:fld>
            <a:endParaRPr lang="en-US"/>
          </a:p>
        </p:txBody>
      </p:sp>
      <p:sp>
        <p:nvSpPr>
          <p:cNvPr id="131074" name="Rectangle 2"/>
          <p:cNvSpPr>
            <a:spLocks noGrp="1" noChangeArrowheads="1"/>
          </p:cNvSpPr>
          <p:nvPr>
            <p:ph type="title"/>
          </p:nvPr>
        </p:nvSpPr>
        <p:spPr/>
        <p:txBody>
          <a:bodyPr/>
          <a:lstStyle/>
          <a:p>
            <a:pPr eaLnBrk="1" hangingPunct="1">
              <a:defRPr/>
            </a:pPr>
            <a:r>
              <a:rPr lang="en-US" smtClean="0"/>
              <a:t>4.2 Hoạch định tác nghiệp (tt)</a:t>
            </a:r>
          </a:p>
        </p:txBody>
      </p:sp>
      <p:sp>
        <p:nvSpPr>
          <p:cNvPr id="131075" name="Rectangle 3"/>
          <p:cNvSpPr>
            <a:spLocks noGrp="1" noChangeArrowheads="1"/>
          </p:cNvSpPr>
          <p:nvPr>
            <p:ph type="body" idx="1"/>
          </p:nvPr>
        </p:nvSpPr>
        <p:spPr/>
        <p:txBody>
          <a:bodyPr/>
          <a:lstStyle/>
          <a:p>
            <a:pPr algn="ctr" eaLnBrk="1" hangingPunct="1">
              <a:buFont typeface="Wingdings" pitchFamily="2" charset="2"/>
              <a:buNone/>
              <a:defRPr/>
            </a:pPr>
            <a:r>
              <a:rPr lang="en-US" b="1" smtClean="0"/>
              <a:t>Đầu ra của hoạch định tác nghiệp:</a:t>
            </a:r>
            <a:r>
              <a:rPr lang="en-US" smtClean="0"/>
              <a:t> </a:t>
            </a:r>
          </a:p>
          <a:p>
            <a:pPr algn="ctr" eaLnBrk="1" hangingPunct="1">
              <a:buFont typeface="Wingdings" pitchFamily="2" charset="2"/>
              <a:buNone/>
              <a:defRPr/>
            </a:pPr>
            <a:r>
              <a:rPr lang="en-US" smtClean="0"/>
              <a:t>Hệ thống tài liệu hoạt động của tổ chức như: </a:t>
            </a:r>
          </a:p>
          <a:p>
            <a:pPr eaLnBrk="1" hangingPunct="1">
              <a:buFontTx/>
              <a:buChar char="-"/>
              <a:defRPr/>
            </a:pPr>
            <a:r>
              <a:rPr lang="en-US" smtClean="0"/>
              <a:t>Các loại sổ tay, cẩm nang.</a:t>
            </a:r>
          </a:p>
          <a:p>
            <a:pPr eaLnBrk="1" hangingPunct="1">
              <a:buFontTx/>
              <a:buChar char="-"/>
              <a:defRPr/>
            </a:pPr>
            <a:r>
              <a:rPr lang="en-US" smtClean="0"/>
              <a:t>Quy trình hoạt động</a:t>
            </a:r>
          </a:p>
          <a:p>
            <a:pPr eaLnBrk="1" hangingPunct="1">
              <a:buFontTx/>
              <a:buChar char="-"/>
              <a:defRPr/>
            </a:pPr>
            <a:r>
              <a:rPr lang="en-US" smtClean="0"/>
              <a:t>Các quy định</a:t>
            </a:r>
          </a:p>
          <a:p>
            <a:pPr eaLnBrk="1" hangingPunct="1">
              <a:buFontTx/>
              <a:buChar char="-"/>
              <a:defRPr/>
            </a:pPr>
            <a:r>
              <a:rPr lang="en-US" smtClean="0"/>
              <a:t>Hướng dẫn công việc</a:t>
            </a:r>
          </a:p>
          <a:p>
            <a:pPr eaLnBrk="1" hangingPunct="1">
              <a:buFontTx/>
              <a:buChar char="-"/>
              <a:defRPr/>
            </a:pPr>
            <a:r>
              <a:rPr lang="en-US" smtClean="0"/>
              <a:t>Các biểu mẫu</a:t>
            </a:r>
          </a:p>
          <a:p>
            <a:pPr eaLnBrk="1" hangingPunct="1">
              <a:buFontTx/>
              <a:buChar char="-"/>
              <a:defRPr/>
            </a:pPr>
            <a:r>
              <a:rPr lang="en-US" smtClean="0"/>
              <a:t>Các kế hoạch thực hiện mục tiêu, dự án ngắn hạn.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3B6D7989-FF4E-4BAE-A8F4-112B58ADC263}" type="slidenum">
              <a:rPr lang="en-US"/>
              <a:pPr>
                <a:defRPr/>
              </a:pPr>
              <a:t>24</a:t>
            </a:fld>
            <a:endParaRPr lang="en-US"/>
          </a:p>
        </p:txBody>
      </p:sp>
      <p:sp>
        <p:nvSpPr>
          <p:cNvPr id="138242" name="Rectangle 2"/>
          <p:cNvSpPr>
            <a:spLocks noGrp="1" noChangeArrowheads="1"/>
          </p:cNvSpPr>
          <p:nvPr>
            <p:ph type="title"/>
          </p:nvPr>
        </p:nvSpPr>
        <p:spPr/>
        <p:txBody>
          <a:bodyPr/>
          <a:lstStyle/>
          <a:p>
            <a:pPr eaLnBrk="1" hangingPunct="1">
              <a:defRPr/>
            </a:pPr>
            <a:r>
              <a:rPr lang="en-US" smtClean="0"/>
              <a:t>4.3 Hoạch định dự án</a:t>
            </a:r>
          </a:p>
        </p:txBody>
      </p:sp>
      <p:sp>
        <p:nvSpPr>
          <p:cNvPr id="138243" name="Rectangle 3"/>
          <p:cNvSpPr>
            <a:spLocks noGrp="1" noChangeArrowheads="1"/>
          </p:cNvSpPr>
          <p:nvPr>
            <p:ph type="body" idx="1"/>
          </p:nvPr>
        </p:nvSpPr>
        <p:spPr/>
        <p:txBody>
          <a:bodyPr/>
          <a:lstStyle/>
          <a:p>
            <a:pPr eaLnBrk="1" hangingPunct="1">
              <a:defRPr/>
            </a:pPr>
            <a:endParaRPr lang="en-US" sz="2800" smtClean="0"/>
          </a:p>
          <a:p>
            <a:pPr eaLnBrk="1" hangingPunct="1">
              <a:defRPr/>
            </a:pPr>
            <a:r>
              <a:rPr lang="en-US" sz="2800" smtClean="0"/>
              <a:t>Xác định các yêu cầu của dự án.</a:t>
            </a:r>
          </a:p>
          <a:p>
            <a:pPr eaLnBrk="1" hangingPunct="1">
              <a:defRPr/>
            </a:pPr>
            <a:endParaRPr lang="en-US" sz="2800" smtClean="0"/>
          </a:p>
          <a:p>
            <a:pPr eaLnBrk="1" hangingPunct="1">
              <a:defRPr/>
            </a:pPr>
            <a:r>
              <a:rPr lang="en-US" sz="2800" smtClean="0"/>
              <a:t>Xác định các quy trình cơ bản.</a:t>
            </a:r>
          </a:p>
          <a:p>
            <a:pPr eaLnBrk="1" hangingPunct="1">
              <a:defRPr/>
            </a:pPr>
            <a:endParaRPr lang="en-US" sz="2800" smtClean="0"/>
          </a:p>
          <a:p>
            <a:pPr eaLnBrk="1" hangingPunct="1">
              <a:defRPr/>
            </a:pPr>
            <a:r>
              <a:rPr lang="en-US" sz="2800" smtClean="0"/>
              <a:t>Xác định nguồn lực cung cấp cho dự án.</a:t>
            </a:r>
          </a:p>
          <a:p>
            <a:pPr eaLnBrk="1" hangingPunct="1">
              <a:defRPr/>
            </a:pPr>
            <a:endParaRPr lang="en-US" sz="2800" smtClean="0"/>
          </a:p>
          <a:p>
            <a:pPr eaLnBrk="1" hangingPunct="1">
              <a:defRPr/>
            </a:pPr>
            <a:r>
              <a:rPr lang="en-US" sz="2800" smtClean="0"/>
              <a:t>Xây dựng kế hoạch thực hiện dự án theo sơ đồ gantt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307CA29F-50A6-4DCC-B146-5B1D11A3A60F}" type="slidenum">
              <a:rPr lang="en-US"/>
              <a:pPr>
                <a:defRPr/>
              </a:pPr>
              <a:t>25</a:t>
            </a:fld>
            <a:endParaRPr lang="en-US"/>
          </a:p>
        </p:txBody>
      </p:sp>
      <p:sp>
        <p:nvSpPr>
          <p:cNvPr id="89090" name="Rectangle 2"/>
          <p:cNvSpPr>
            <a:spLocks noGrp="1" noChangeArrowheads="1"/>
          </p:cNvSpPr>
          <p:nvPr>
            <p:ph type="title"/>
          </p:nvPr>
        </p:nvSpPr>
        <p:spPr/>
        <p:txBody>
          <a:bodyPr/>
          <a:lstStyle/>
          <a:p>
            <a:pPr eaLnBrk="1" hangingPunct="1">
              <a:defRPr/>
            </a:pPr>
            <a:r>
              <a:rPr lang="en-US" smtClean="0"/>
              <a:t>4.4 Mục tiêu: </a:t>
            </a:r>
          </a:p>
        </p:txBody>
      </p:sp>
      <p:sp>
        <p:nvSpPr>
          <p:cNvPr id="89091" name="Rectangle 3"/>
          <p:cNvSpPr>
            <a:spLocks noGrp="1" noChangeArrowheads="1"/>
          </p:cNvSpPr>
          <p:nvPr>
            <p:ph type="body" idx="1"/>
          </p:nvPr>
        </p:nvSpPr>
        <p:spPr/>
        <p:txBody>
          <a:bodyPr/>
          <a:lstStyle/>
          <a:p>
            <a:pPr marL="609600" indent="-609600" algn="ctr" eaLnBrk="1" hangingPunct="1">
              <a:lnSpc>
                <a:spcPct val="90000"/>
              </a:lnSpc>
              <a:buFont typeface="Wingdings" pitchFamily="2" charset="2"/>
              <a:buNone/>
              <a:defRPr/>
            </a:pPr>
            <a:r>
              <a:rPr lang="en-US" smtClean="0"/>
              <a:t>	</a:t>
            </a:r>
            <a:r>
              <a:rPr lang="en-US" b="1" smtClean="0"/>
              <a:t>(Phần này, bạn tham khảo theo kỹ năng quản lý theo mục tiêu)</a:t>
            </a:r>
          </a:p>
          <a:p>
            <a:pPr marL="609600" indent="-609600" algn="ctr" eaLnBrk="1" hangingPunct="1">
              <a:lnSpc>
                <a:spcPct val="90000"/>
              </a:lnSpc>
              <a:buFont typeface="Wingdings" pitchFamily="2" charset="2"/>
              <a:buNone/>
              <a:defRPr/>
            </a:pPr>
            <a:endParaRPr lang="en-US" b="1" smtClean="0"/>
          </a:p>
          <a:p>
            <a:pPr marL="609600" indent="-609600" eaLnBrk="1" hangingPunct="1">
              <a:lnSpc>
                <a:spcPct val="90000"/>
              </a:lnSpc>
              <a:defRPr/>
            </a:pPr>
            <a:r>
              <a:rPr lang="en-US" smtClean="0"/>
              <a:t>Phân loại mục tiêu</a:t>
            </a:r>
          </a:p>
          <a:p>
            <a:pPr marL="609600" indent="-609600" eaLnBrk="1" hangingPunct="1">
              <a:lnSpc>
                <a:spcPct val="90000"/>
              </a:lnSpc>
              <a:defRPr/>
            </a:pPr>
            <a:endParaRPr lang="en-US" smtClean="0"/>
          </a:p>
          <a:p>
            <a:pPr marL="609600" indent="-609600" eaLnBrk="1" hangingPunct="1">
              <a:lnSpc>
                <a:spcPct val="90000"/>
              </a:lnSpc>
              <a:defRPr/>
            </a:pPr>
            <a:r>
              <a:rPr lang="en-US" smtClean="0"/>
              <a:t>Điều kiện của mục tiêu</a:t>
            </a:r>
          </a:p>
          <a:p>
            <a:pPr marL="609600" indent="-609600" eaLnBrk="1" hangingPunct="1">
              <a:lnSpc>
                <a:spcPct val="90000"/>
              </a:lnSpc>
              <a:defRPr/>
            </a:pPr>
            <a:endParaRPr lang="en-US" smtClean="0"/>
          </a:p>
          <a:p>
            <a:pPr marL="609600" indent="-609600" eaLnBrk="1" hangingPunct="1">
              <a:lnSpc>
                <a:spcPct val="90000"/>
              </a:lnSpc>
              <a:defRPr/>
            </a:pPr>
            <a:r>
              <a:rPr lang="en-US" smtClean="0"/>
              <a:t>Lập kế hoạch thực hiện mục tiêu:</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1FEFCC07-D39A-4CE8-A606-07CB69B59C21}" type="slidenum">
              <a:rPr lang="en-US"/>
              <a:pPr>
                <a:defRPr/>
              </a:pPr>
              <a:t>26</a:t>
            </a:fld>
            <a:endParaRPr lang="en-US"/>
          </a:p>
        </p:txBody>
      </p:sp>
      <p:sp>
        <p:nvSpPr>
          <p:cNvPr id="126978" name="Rectangle 2"/>
          <p:cNvSpPr>
            <a:spLocks noGrp="1" noChangeArrowheads="1"/>
          </p:cNvSpPr>
          <p:nvPr>
            <p:ph type="title"/>
          </p:nvPr>
        </p:nvSpPr>
        <p:spPr/>
        <p:txBody>
          <a:bodyPr/>
          <a:lstStyle/>
          <a:p>
            <a:pPr eaLnBrk="1" hangingPunct="1">
              <a:defRPr/>
            </a:pPr>
            <a:r>
              <a:rPr lang="en-US" smtClean="0"/>
              <a:t>4.4.1 Phân loại mục tiêu</a:t>
            </a:r>
          </a:p>
        </p:txBody>
      </p:sp>
      <p:sp>
        <p:nvSpPr>
          <p:cNvPr id="126979" name="Rectangle 3"/>
          <p:cNvSpPr>
            <a:spLocks noGrp="1" noChangeArrowheads="1"/>
          </p:cNvSpPr>
          <p:nvPr>
            <p:ph type="body" idx="1"/>
          </p:nvPr>
        </p:nvSpPr>
        <p:spPr/>
        <p:txBody>
          <a:bodyPr/>
          <a:lstStyle/>
          <a:p>
            <a:pPr eaLnBrk="1" hangingPunct="1">
              <a:lnSpc>
                <a:spcPct val="90000"/>
              </a:lnSpc>
              <a:defRPr/>
            </a:pPr>
            <a:r>
              <a:rPr lang="en-US" sz="2400" smtClean="0"/>
              <a:t>Mục tiêu cấp công ty, bộ phận, cá nhân</a:t>
            </a:r>
          </a:p>
          <a:p>
            <a:pPr eaLnBrk="1" hangingPunct="1">
              <a:lnSpc>
                <a:spcPct val="90000"/>
              </a:lnSpc>
              <a:defRPr/>
            </a:pPr>
            <a:r>
              <a:rPr lang="en-US" sz="2400" smtClean="0"/>
              <a:t>Theo Peter Drucker, mục tiêu của công ty xếp từ ngắn hạn đến dài hạn như sau:</a:t>
            </a:r>
          </a:p>
          <a:p>
            <a:pPr eaLnBrk="1" hangingPunct="1">
              <a:lnSpc>
                <a:spcPct val="90000"/>
              </a:lnSpc>
              <a:buFontTx/>
              <a:buChar char="-"/>
              <a:defRPr/>
            </a:pPr>
            <a:r>
              <a:rPr lang="en-US" sz="2400" smtClean="0"/>
              <a:t>Tồn tại và tăng trưởng.</a:t>
            </a:r>
          </a:p>
          <a:p>
            <a:pPr eaLnBrk="1" hangingPunct="1">
              <a:lnSpc>
                <a:spcPct val="90000"/>
              </a:lnSpc>
              <a:buFontTx/>
              <a:buChar char="-"/>
              <a:defRPr/>
            </a:pPr>
            <a:r>
              <a:rPr lang="en-US" sz="2400" smtClean="0"/>
              <a:t>Lợi nhuận</a:t>
            </a:r>
          </a:p>
          <a:p>
            <a:pPr eaLnBrk="1" hangingPunct="1">
              <a:lnSpc>
                <a:spcPct val="90000"/>
              </a:lnSpc>
              <a:buFontTx/>
              <a:buChar char="-"/>
              <a:defRPr/>
            </a:pPr>
            <a:r>
              <a:rPr lang="en-US" sz="2400" smtClean="0"/>
              <a:t>Phân bổ các nguồn lực và rủi ro</a:t>
            </a:r>
          </a:p>
          <a:p>
            <a:pPr eaLnBrk="1" hangingPunct="1">
              <a:lnSpc>
                <a:spcPct val="90000"/>
              </a:lnSpc>
              <a:buFontTx/>
              <a:buChar char="-"/>
              <a:defRPr/>
            </a:pPr>
            <a:r>
              <a:rPr lang="en-US" sz="2400" smtClean="0"/>
              <a:t>Năng suất</a:t>
            </a:r>
          </a:p>
          <a:p>
            <a:pPr eaLnBrk="1" hangingPunct="1">
              <a:lnSpc>
                <a:spcPct val="90000"/>
              </a:lnSpc>
              <a:buFontTx/>
              <a:buChar char="-"/>
              <a:defRPr/>
            </a:pPr>
            <a:r>
              <a:rPr lang="en-US" sz="2400" smtClean="0"/>
              <a:t>Vi thế cạnh tranh</a:t>
            </a:r>
          </a:p>
          <a:p>
            <a:pPr eaLnBrk="1" hangingPunct="1">
              <a:lnSpc>
                <a:spcPct val="90000"/>
              </a:lnSpc>
              <a:buFontTx/>
              <a:buChar char="-"/>
              <a:defRPr/>
            </a:pPr>
            <a:r>
              <a:rPr lang="en-US" sz="2400" smtClean="0"/>
              <a:t>Phát triển nguồn lực</a:t>
            </a:r>
          </a:p>
          <a:p>
            <a:pPr eaLnBrk="1" hangingPunct="1">
              <a:lnSpc>
                <a:spcPct val="90000"/>
              </a:lnSpc>
              <a:buFontTx/>
              <a:buChar char="-"/>
              <a:defRPr/>
            </a:pPr>
            <a:r>
              <a:rPr lang="en-US" sz="2400" smtClean="0"/>
              <a:t>Phát triển công nghệ</a:t>
            </a:r>
          </a:p>
          <a:p>
            <a:pPr eaLnBrk="1" hangingPunct="1">
              <a:lnSpc>
                <a:spcPct val="90000"/>
              </a:lnSpc>
              <a:buFontTx/>
              <a:buChar char="-"/>
              <a:defRPr/>
            </a:pPr>
            <a:r>
              <a:rPr lang="en-US" sz="2400" smtClean="0"/>
              <a:t>Trách nhịêm xã hội.</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2E609C5F-F580-429D-A34D-FF6020E75569}" type="slidenum">
              <a:rPr lang="en-US"/>
              <a:pPr>
                <a:defRPr/>
              </a:pPr>
              <a:t>27</a:t>
            </a:fld>
            <a:endParaRPr lang="en-US"/>
          </a:p>
        </p:txBody>
      </p:sp>
      <p:sp>
        <p:nvSpPr>
          <p:cNvPr id="128002" name="Rectangle 2"/>
          <p:cNvSpPr>
            <a:spLocks noGrp="1" noChangeArrowheads="1"/>
          </p:cNvSpPr>
          <p:nvPr>
            <p:ph type="title"/>
          </p:nvPr>
        </p:nvSpPr>
        <p:spPr/>
        <p:txBody>
          <a:bodyPr/>
          <a:lstStyle/>
          <a:p>
            <a:pPr eaLnBrk="1" hangingPunct="1">
              <a:defRPr/>
            </a:pPr>
            <a:r>
              <a:rPr lang="en-US" smtClean="0"/>
              <a:t>4.4.2 Điều kiện của mục tiêu:</a:t>
            </a:r>
          </a:p>
        </p:txBody>
      </p:sp>
      <p:sp>
        <p:nvSpPr>
          <p:cNvPr id="128003" name="Rectangle 3"/>
          <p:cNvSpPr>
            <a:spLocks noGrp="1" noChangeArrowheads="1"/>
          </p:cNvSpPr>
          <p:nvPr>
            <p:ph type="body" idx="1"/>
          </p:nvPr>
        </p:nvSpPr>
        <p:spPr/>
        <p:txBody>
          <a:bodyPr/>
          <a:lstStyle/>
          <a:p>
            <a:pPr eaLnBrk="1" hangingPunct="1">
              <a:buFont typeface="Wingdings" pitchFamily="2" charset="2"/>
              <a:buNone/>
              <a:defRPr/>
            </a:pPr>
            <a:r>
              <a:rPr lang="en-US" smtClean="0"/>
              <a:t>	Điều kiện của mục tiêu phải đảm bảo yêu cầu của nguyên tắc SMART</a:t>
            </a:r>
          </a:p>
          <a:p>
            <a:pPr eaLnBrk="1" hangingPunct="1">
              <a:defRPr/>
            </a:pPr>
            <a:r>
              <a:rPr lang="en-US" smtClean="0"/>
              <a:t>Specific - cụ thể, dễ hiểu</a:t>
            </a:r>
          </a:p>
          <a:p>
            <a:pPr eaLnBrk="1" hangingPunct="1">
              <a:defRPr/>
            </a:pPr>
            <a:r>
              <a:rPr lang="en-US" smtClean="0"/>
              <a:t>Measurable – đo lường được</a:t>
            </a:r>
          </a:p>
          <a:p>
            <a:pPr eaLnBrk="1" hangingPunct="1">
              <a:defRPr/>
            </a:pPr>
            <a:r>
              <a:rPr lang="en-US" smtClean="0"/>
              <a:t>Achievable – vừa sức.</a:t>
            </a:r>
          </a:p>
          <a:p>
            <a:pPr eaLnBrk="1" hangingPunct="1">
              <a:defRPr/>
            </a:pPr>
            <a:r>
              <a:rPr lang="en-US" smtClean="0"/>
              <a:t>Realistics – thực tế.</a:t>
            </a:r>
          </a:p>
          <a:p>
            <a:pPr eaLnBrk="1" hangingPunct="1">
              <a:defRPr/>
            </a:pPr>
            <a:r>
              <a:rPr lang="en-US" smtClean="0"/>
              <a:t>Timebound – có thời hạn.</a:t>
            </a:r>
          </a:p>
          <a:p>
            <a:pPr eaLnBrk="1" hangingPunct="1">
              <a:defRPr/>
            </a:pPr>
            <a:endParaRPr lang="en-US"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822F7451-932D-4083-B572-B56CF3206327}" type="slidenum">
              <a:rPr lang="en-US"/>
              <a:pPr>
                <a:defRPr/>
              </a:pPr>
              <a:t>28</a:t>
            </a:fld>
            <a:endParaRPr lang="en-US"/>
          </a:p>
        </p:txBody>
      </p:sp>
      <p:sp>
        <p:nvSpPr>
          <p:cNvPr id="141314" name="Rectangle 2"/>
          <p:cNvSpPr>
            <a:spLocks noGrp="1" noChangeArrowheads="1"/>
          </p:cNvSpPr>
          <p:nvPr>
            <p:ph type="title"/>
          </p:nvPr>
        </p:nvSpPr>
        <p:spPr/>
        <p:txBody>
          <a:bodyPr/>
          <a:lstStyle/>
          <a:p>
            <a:pPr eaLnBrk="1" hangingPunct="1">
              <a:defRPr/>
            </a:pPr>
            <a:r>
              <a:rPr lang="en-US" smtClean="0"/>
              <a:t>a/Specific - cụ thể, dễ hiểu</a:t>
            </a:r>
          </a:p>
        </p:txBody>
      </p:sp>
      <p:sp>
        <p:nvSpPr>
          <p:cNvPr id="141315" name="Rectangle 3"/>
          <p:cNvSpPr>
            <a:spLocks noGrp="1" noChangeArrowheads="1"/>
          </p:cNvSpPr>
          <p:nvPr>
            <p:ph type="body" idx="1"/>
          </p:nvPr>
        </p:nvSpPr>
        <p:spPr/>
        <p:txBody>
          <a:bodyPr/>
          <a:lstStyle/>
          <a:p>
            <a:pPr marL="396875" indent="-396875" eaLnBrk="1" hangingPunct="1">
              <a:defRPr/>
            </a:pPr>
            <a:r>
              <a:rPr lang="en-US" sz="2800" smtClean="0"/>
              <a:t>Chỉ tiêu phải cụ thể vì nó định hướng cho các hoạt động trong tương lai. </a:t>
            </a:r>
          </a:p>
          <a:p>
            <a:pPr marL="396875" indent="-396875" eaLnBrk="1" hangingPunct="1">
              <a:defRPr/>
            </a:pPr>
            <a:endParaRPr lang="en-US" sz="2800" smtClean="0"/>
          </a:p>
          <a:p>
            <a:pPr marL="396875" indent="-396875" eaLnBrk="1" hangingPunct="1">
              <a:defRPr/>
            </a:pPr>
            <a:r>
              <a:rPr lang="en-US" sz="2800" smtClean="0"/>
              <a:t>Đừng nói mục tiêu của bạn là dẫn đầu thị trường trong khi đối thủ đang chiếm 40 % thị phần. </a:t>
            </a:r>
          </a:p>
          <a:p>
            <a:pPr marL="396875" indent="-396875" eaLnBrk="1" hangingPunct="1">
              <a:defRPr/>
            </a:pPr>
            <a:endParaRPr lang="en-US" sz="2800" smtClean="0"/>
          </a:p>
          <a:p>
            <a:pPr marL="396875" indent="-396875" eaLnBrk="1" hangingPunct="1">
              <a:defRPr/>
            </a:pPr>
            <a:r>
              <a:rPr lang="en-US" sz="2800" smtClean="0"/>
              <a:t>Hãy đặt mục tiêu chiếm tối thiểu 41% thị phần, từ đó bạn sẽ biết mình còn phải cố đạt bao nhiêu % nữa.</a:t>
            </a:r>
          </a:p>
          <a:p>
            <a:pPr marL="396875" indent="-396875" eaLnBrk="1" hangingPunct="1">
              <a:defRPr/>
            </a:pPr>
            <a:endParaRPr lang="en-US" sz="280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C508AC73-83A9-4429-9189-E91C83A0043D}" type="slidenum">
              <a:rPr lang="en-US"/>
              <a:pPr>
                <a:defRPr/>
              </a:pPr>
              <a:t>29</a:t>
            </a:fld>
            <a:endParaRPr lang="en-US"/>
          </a:p>
        </p:txBody>
      </p:sp>
      <p:sp>
        <p:nvSpPr>
          <p:cNvPr id="142338" name="Rectangle 2"/>
          <p:cNvSpPr>
            <a:spLocks noGrp="1" noChangeArrowheads="1"/>
          </p:cNvSpPr>
          <p:nvPr>
            <p:ph type="title"/>
          </p:nvPr>
        </p:nvSpPr>
        <p:spPr/>
        <p:txBody>
          <a:bodyPr/>
          <a:lstStyle/>
          <a:p>
            <a:pPr eaLnBrk="1" hangingPunct="1">
              <a:defRPr/>
            </a:pPr>
            <a:r>
              <a:rPr lang="en-US" smtClean="0"/>
              <a:t>b/Measurable – đo lường được</a:t>
            </a:r>
          </a:p>
        </p:txBody>
      </p:sp>
      <p:sp>
        <p:nvSpPr>
          <p:cNvPr id="142339" name="Rectangle 3"/>
          <p:cNvSpPr>
            <a:spLocks noGrp="1" noChangeArrowheads="1"/>
          </p:cNvSpPr>
          <p:nvPr>
            <p:ph type="body" idx="1"/>
          </p:nvPr>
        </p:nvSpPr>
        <p:spPr/>
        <p:txBody>
          <a:bodyPr/>
          <a:lstStyle/>
          <a:p>
            <a:pPr eaLnBrk="1" hangingPunct="1">
              <a:defRPr/>
            </a:pPr>
            <a:endParaRPr lang="en-US" smtClean="0"/>
          </a:p>
          <a:p>
            <a:pPr eaLnBrk="1" hangingPunct="1">
              <a:defRPr/>
            </a:pPr>
            <a:r>
              <a:rPr lang="en-US" smtClean="0"/>
              <a:t>Chỉ tiêu này mà không đo lường được thì không biết có đạt được hay không? </a:t>
            </a:r>
          </a:p>
          <a:p>
            <a:pPr eaLnBrk="1" hangingPunct="1">
              <a:defRPr/>
            </a:pPr>
            <a:endParaRPr lang="en-US" smtClean="0"/>
          </a:p>
          <a:p>
            <a:pPr eaLnBrk="1" hangingPunct="1">
              <a:defRPr/>
            </a:pPr>
            <a:r>
              <a:rPr lang="en-US" smtClean="0"/>
              <a:t>Đừng ghi: “phải trả lời thư của khách hàng ngay khi có thể”. Hãy yêu cầu nhân viên trả lời thư ngay trong ngày nhận được.</a:t>
            </a:r>
          </a:p>
          <a:p>
            <a:pPr eaLnBrk="1" hangingPunct="1">
              <a:defRPr/>
            </a:pPr>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568CD507-375B-4047-9D3D-54F950E4E833}" type="slidenum">
              <a:rPr lang="en-US"/>
              <a:pPr>
                <a:defRPr/>
              </a:pPr>
              <a:t>3</a:t>
            </a:fld>
            <a:endParaRPr lang="en-US"/>
          </a:p>
        </p:txBody>
      </p:sp>
      <p:sp>
        <p:nvSpPr>
          <p:cNvPr id="93186" name="Rectangle 2"/>
          <p:cNvSpPr>
            <a:spLocks noGrp="1" noChangeArrowheads="1"/>
          </p:cNvSpPr>
          <p:nvPr>
            <p:ph type="title"/>
          </p:nvPr>
        </p:nvSpPr>
        <p:spPr/>
        <p:txBody>
          <a:bodyPr/>
          <a:lstStyle/>
          <a:p>
            <a:pPr eaLnBrk="1" hangingPunct="1">
              <a:defRPr/>
            </a:pPr>
            <a:r>
              <a:rPr lang="en-US" smtClean="0"/>
              <a:t>2. Ý nghĩa</a:t>
            </a:r>
          </a:p>
        </p:txBody>
      </p:sp>
      <p:sp>
        <p:nvSpPr>
          <p:cNvPr id="93187" name="Rectangle 3"/>
          <p:cNvSpPr>
            <a:spLocks noGrp="1" noChangeArrowheads="1"/>
          </p:cNvSpPr>
          <p:nvPr>
            <p:ph type="body" idx="1"/>
          </p:nvPr>
        </p:nvSpPr>
        <p:spPr>
          <a:xfrm>
            <a:off x="457200" y="1600200"/>
            <a:ext cx="8229600" cy="4724400"/>
          </a:xfrm>
        </p:spPr>
        <p:txBody>
          <a:bodyPr/>
          <a:lstStyle/>
          <a:p>
            <a:pPr eaLnBrk="1" hangingPunct="1">
              <a:lnSpc>
                <a:spcPct val="90000"/>
              </a:lnSpc>
              <a:defRPr/>
            </a:pPr>
            <a:r>
              <a:rPr lang="en-US" sz="2800" smtClean="0"/>
              <a:t>Tư duy có hệ thống để tiên liệu các tình huống quản lý</a:t>
            </a:r>
          </a:p>
          <a:p>
            <a:pPr eaLnBrk="1" hangingPunct="1">
              <a:lnSpc>
                <a:spcPct val="90000"/>
              </a:lnSpc>
              <a:defRPr/>
            </a:pPr>
            <a:r>
              <a:rPr lang="en-US" sz="2800" smtClean="0"/>
              <a:t>Phối hợp mọi nguồn lực của tổ chức hữu hiệu hơn. </a:t>
            </a:r>
          </a:p>
          <a:p>
            <a:pPr eaLnBrk="1" hangingPunct="1">
              <a:lnSpc>
                <a:spcPct val="90000"/>
              </a:lnSpc>
              <a:defRPr/>
            </a:pPr>
            <a:r>
              <a:rPr lang="en-US" sz="2800" smtClean="0"/>
              <a:t>Tập trung vào các mục tiêu và chính sách của tổ chức. </a:t>
            </a:r>
          </a:p>
          <a:p>
            <a:pPr eaLnBrk="1" hangingPunct="1">
              <a:lnSpc>
                <a:spcPct val="90000"/>
              </a:lnSpc>
              <a:defRPr/>
            </a:pPr>
            <a:r>
              <a:rPr lang="en-US" sz="2800" smtClean="0"/>
              <a:t>Nắm vững các nhiệm vụ cơ bản của tổ chức để phối hợp với các quản lý viên khác.</a:t>
            </a:r>
          </a:p>
          <a:p>
            <a:pPr eaLnBrk="1" hangingPunct="1">
              <a:lnSpc>
                <a:spcPct val="90000"/>
              </a:lnSpc>
              <a:defRPr/>
            </a:pPr>
            <a:r>
              <a:rPr lang="en-US" sz="2800" smtClean="0"/>
              <a:t>Sẵn sàng ứng phó và đối phó với những thay đổi của môi trường bên ngoài </a:t>
            </a:r>
          </a:p>
          <a:p>
            <a:pPr eaLnBrk="1" hangingPunct="1">
              <a:lnSpc>
                <a:spcPct val="90000"/>
              </a:lnSpc>
              <a:defRPr/>
            </a:pPr>
            <a:r>
              <a:rPr lang="en-US" sz="2800" smtClean="0"/>
              <a:t>Phát triển hữu hiệu các tiêu chuẩn kiểm tra.</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E7CAC17F-071B-4C61-BBF9-6E415C8A529D}" type="slidenum">
              <a:rPr lang="en-US"/>
              <a:pPr>
                <a:defRPr/>
              </a:pPr>
              <a:t>30</a:t>
            </a:fld>
            <a:endParaRPr lang="en-US"/>
          </a:p>
        </p:txBody>
      </p:sp>
      <p:sp>
        <p:nvSpPr>
          <p:cNvPr id="143362" name="Rectangle 2"/>
          <p:cNvSpPr>
            <a:spLocks noGrp="1" noChangeArrowheads="1"/>
          </p:cNvSpPr>
          <p:nvPr>
            <p:ph type="title"/>
          </p:nvPr>
        </p:nvSpPr>
        <p:spPr/>
        <p:txBody>
          <a:bodyPr/>
          <a:lstStyle/>
          <a:p>
            <a:pPr eaLnBrk="1" hangingPunct="1">
              <a:defRPr/>
            </a:pPr>
            <a:r>
              <a:rPr lang="en-US" smtClean="0"/>
              <a:t>c/Achievable – vừa sức.</a:t>
            </a:r>
          </a:p>
        </p:txBody>
      </p:sp>
      <p:sp>
        <p:nvSpPr>
          <p:cNvPr id="143363" name="Rectangle 3"/>
          <p:cNvSpPr>
            <a:spLocks noGrp="1" noChangeArrowheads="1"/>
          </p:cNvSpPr>
          <p:nvPr>
            <p:ph type="body" idx="1"/>
          </p:nvPr>
        </p:nvSpPr>
        <p:spPr/>
        <p:txBody>
          <a:bodyPr/>
          <a:lstStyle/>
          <a:p>
            <a:pPr eaLnBrk="1" hangingPunct="1">
              <a:defRPr/>
            </a:pPr>
            <a:endParaRPr lang="en-US" smtClean="0"/>
          </a:p>
          <a:p>
            <a:pPr eaLnBrk="1" hangingPunct="1">
              <a:defRPr/>
            </a:pPr>
            <a:r>
              <a:rPr lang="en-US" smtClean="0"/>
              <a:t>Chỉ tiêu phải có tính thách thức để cố gắng, nhưng cũng đừng đặt chỉ tiêu loại không thể đạt nổi. </a:t>
            </a:r>
          </a:p>
          <a:p>
            <a:pPr eaLnBrk="1" hangingPunct="1">
              <a:defRPr/>
            </a:pPr>
            <a:endParaRPr lang="en-US" smtClean="0"/>
          </a:p>
          <a:p>
            <a:pPr eaLnBrk="1" hangingPunct="1">
              <a:defRPr/>
            </a:pPr>
            <a:r>
              <a:rPr lang="en-US" smtClean="0"/>
              <a:t>Nếu bạn không có giọng ca trời phú thì đừng đặt chỉ tiêu trở thành siêu sao. Giữ trọng lượng ở mức lý tưởng 45kg có thể vừa sức hơn.</a:t>
            </a:r>
          </a:p>
          <a:p>
            <a:pPr eaLnBrk="1" hangingPunct="1">
              <a:defRPr/>
            </a:pPr>
            <a:endParaRPr lang="en-US"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6DF1CC21-C965-448B-8312-D2731F296E80}" type="slidenum">
              <a:rPr lang="en-US"/>
              <a:pPr>
                <a:defRPr/>
              </a:pPr>
              <a:t>31</a:t>
            </a:fld>
            <a:endParaRPr lang="en-US"/>
          </a:p>
        </p:txBody>
      </p:sp>
      <p:sp>
        <p:nvSpPr>
          <p:cNvPr id="144386" name="Rectangle 2"/>
          <p:cNvSpPr>
            <a:spLocks noGrp="1" noChangeArrowheads="1"/>
          </p:cNvSpPr>
          <p:nvPr>
            <p:ph type="title"/>
          </p:nvPr>
        </p:nvSpPr>
        <p:spPr/>
        <p:txBody>
          <a:bodyPr/>
          <a:lstStyle/>
          <a:p>
            <a:pPr eaLnBrk="1" hangingPunct="1">
              <a:defRPr/>
            </a:pPr>
            <a:r>
              <a:rPr lang="en-US" smtClean="0"/>
              <a:t>d/Realistics – thực tế.</a:t>
            </a:r>
          </a:p>
        </p:txBody>
      </p:sp>
      <p:sp>
        <p:nvSpPr>
          <p:cNvPr id="144387" name="Rectangle 3"/>
          <p:cNvSpPr>
            <a:spLocks noGrp="1" noChangeArrowheads="1"/>
          </p:cNvSpPr>
          <p:nvPr>
            <p:ph type="body" idx="1"/>
          </p:nvPr>
        </p:nvSpPr>
        <p:spPr/>
        <p:txBody>
          <a:bodyPr/>
          <a:lstStyle/>
          <a:p>
            <a:pPr eaLnBrk="1" hangingPunct="1">
              <a:defRPr/>
            </a:pPr>
            <a:endParaRPr lang="en-US" smtClean="0"/>
          </a:p>
          <a:p>
            <a:pPr eaLnBrk="1" hangingPunct="1">
              <a:defRPr/>
            </a:pPr>
            <a:r>
              <a:rPr lang="en-US" smtClean="0"/>
              <a:t>Đây là tiêu chí đo lường sự cân bằng giữa khả năng thực hiện so vối nguồn lực của doanh nghiệp bạn (thời gian, nhân sự, tiền bạc..).</a:t>
            </a:r>
          </a:p>
          <a:p>
            <a:pPr eaLnBrk="1" hangingPunct="1">
              <a:defRPr/>
            </a:pPr>
            <a:endParaRPr lang="en-US" smtClean="0"/>
          </a:p>
          <a:p>
            <a:pPr eaLnBrk="1" hangingPunct="1">
              <a:defRPr/>
            </a:pPr>
            <a:r>
              <a:rPr lang="en-US" smtClean="0"/>
              <a:t>Đừng đặt chỉ tiêu giảm 20 kg trong một tháng để đạt trọng lượng lý tưởng 45 kg trong vòng một tháng, như vậy là không thực tế.</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62A80AF5-CA64-40F0-B539-1820BEA6CD38}" type="slidenum">
              <a:rPr lang="en-US"/>
              <a:pPr>
                <a:defRPr/>
              </a:pPr>
              <a:t>32</a:t>
            </a:fld>
            <a:endParaRPr lang="en-US"/>
          </a:p>
        </p:txBody>
      </p:sp>
      <p:sp>
        <p:nvSpPr>
          <p:cNvPr id="145410" name="Rectangle 2"/>
          <p:cNvSpPr>
            <a:spLocks noGrp="1" noChangeArrowheads="1"/>
          </p:cNvSpPr>
          <p:nvPr>
            <p:ph type="title"/>
          </p:nvPr>
        </p:nvSpPr>
        <p:spPr/>
        <p:txBody>
          <a:bodyPr/>
          <a:lstStyle/>
          <a:p>
            <a:pPr eaLnBrk="1" hangingPunct="1">
              <a:defRPr/>
            </a:pPr>
            <a:r>
              <a:rPr lang="en-US" smtClean="0"/>
              <a:t>e/Timebound – có thời hạn.</a:t>
            </a:r>
          </a:p>
        </p:txBody>
      </p:sp>
      <p:sp>
        <p:nvSpPr>
          <p:cNvPr id="145411" name="Rectangle 3"/>
          <p:cNvSpPr>
            <a:spLocks noGrp="1" noChangeArrowheads="1"/>
          </p:cNvSpPr>
          <p:nvPr>
            <p:ph type="body" idx="1"/>
          </p:nvPr>
        </p:nvSpPr>
        <p:spPr/>
        <p:txBody>
          <a:bodyPr/>
          <a:lstStyle/>
          <a:p>
            <a:pPr eaLnBrk="1" hangingPunct="1">
              <a:defRPr/>
            </a:pPr>
            <a:endParaRPr lang="en-US" smtClean="0"/>
          </a:p>
          <a:p>
            <a:pPr eaLnBrk="1" hangingPunct="1">
              <a:defRPr/>
            </a:pPr>
            <a:r>
              <a:rPr lang="en-US" smtClean="0"/>
              <a:t>Mọi công việc phải có thời hạn hoàn thành, nếu không nó sẽ bị trì hoãn.</a:t>
            </a:r>
          </a:p>
          <a:p>
            <a:pPr eaLnBrk="1" hangingPunct="1">
              <a:defRPr/>
            </a:pPr>
            <a:endParaRPr lang="en-US" smtClean="0"/>
          </a:p>
          <a:p>
            <a:pPr eaLnBrk="1" hangingPunct="1">
              <a:defRPr/>
            </a:pPr>
            <a:r>
              <a:rPr lang="en-US" smtClean="0"/>
              <a:t>Thời gian hợp lý giúp bạn vừa đạt được mục tiêu lại vừa dưỡng sức cho các mục tiêu khác.</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Slide Number Placeholder 5"/>
          <p:cNvSpPr>
            <a:spLocks noGrp="1"/>
          </p:cNvSpPr>
          <p:nvPr>
            <p:ph type="sldNum" sz="quarter" idx="12"/>
          </p:nvPr>
        </p:nvSpPr>
        <p:spPr/>
        <p:txBody>
          <a:bodyPr/>
          <a:lstStyle/>
          <a:p>
            <a:pPr>
              <a:defRPr/>
            </a:pPr>
            <a:fld id="{36399B4C-4921-4A61-A2EE-09890688EFE5}" type="slidenum">
              <a:rPr lang="en-US"/>
              <a:pPr>
                <a:defRPr/>
              </a:pPr>
              <a:t>33</a:t>
            </a:fld>
            <a:endParaRPr lang="en-US"/>
          </a:p>
        </p:txBody>
      </p:sp>
      <p:sp>
        <p:nvSpPr>
          <p:cNvPr id="140290" name="Rectangle 2"/>
          <p:cNvSpPr>
            <a:spLocks noGrp="1" noChangeArrowheads="1"/>
          </p:cNvSpPr>
          <p:nvPr>
            <p:ph type="title"/>
          </p:nvPr>
        </p:nvSpPr>
        <p:spPr/>
        <p:txBody>
          <a:bodyPr/>
          <a:lstStyle/>
          <a:p>
            <a:pPr eaLnBrk="1" hangingPunct="1">
              <a:defRPr/>
            </a:pPr>
            <a:r>
              <a:rPr lang="en-US" sz="4000" smtClean="0"/>
              <a:t>4.4.3 Kế hoạch thực hiện mục tiêu (gantt)</a:t>
            </a:r>
          </a:p>
        </p:txBody>
      </p:sp>
      <p:graphicFrame>
        <p:nvGraphicFramePr>
          <p:cNvPr id="140349" name="Group 61"/>
          <p:cNvGraphicFramePr>
            <a:graphicFrameLocks noGrp="1"/>
          </p:cNvGraphicFramePr>
          <p:nvPr>
            <p:ph type="tbl" idx="1"/>
          </p:nvPr>
        </p:nvGraphicFramePr>
        <p:xfrm>
          <a:off x="457200" y="1600200"/>
          <a:ext cx="8229600" cy="4686300"/>
        </p:xfrm>
        <a:graphic>
          <a:graphicData uri="http://schemas.openxmlformats.org/drawingml/2006/table">
            <a:tbl>
              <a:tblPr/>
              <a:tblGrid>
                <a:gridCol w="592138"/>
                <a:gridCol w="1881187"/>
                <a:gridCol w="1333500"/>
                <a:gridCol w="1254125"/>
                <a:gridCol w="3168650"/>
              </a:tblGrid>
              <a:tr h="10795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Stt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Nội dung công việc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Người thực hiện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Tổng t.gian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Tiến độ</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24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24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24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24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24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24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5894" name="Line 53"/>
          <p:cNvSpPr>
            <a:spLocks noChangeShapeType="1"/>
          </p:cNvSpPr>
          <p:nvPr/>
        </p:nvSpPr>
        <p:spPr bwMode="auto">
          <a:xfrm>
            <a:off x="5638800" y="2819400"/>
            <a:ext cx="609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5895" name="Line 54"/>
          <p:cNvSpPr>
            <a:spLocks noChangeShapeType="1"/>
          </p:cNvSpPr>
          <p:nvPr/>
        </p:nvSpPr>
        <p:spPr bwMode="auto">
          <a:xfrm>
            <a:off x="6172200" y="3352800"/>
            <a:ext cx="533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5896" name="Line 55"/>
          <p:cNvSpPr>
            <a:spLocks noChangeShapeType="1"/>
          </p:cNvSpPr>
          <p:nvPr/>
        </p:nvSpPr>
        <p:spPr bwMode="auto">
          <a:xfrm>
            <a:off x="6248400" y="3962400"/>
            <a:ext cx="1524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5897" name="Line 56"/>
          <p:cNvSpPr>
            <a:spLocks noChangeShapeType="1"/>
          </p:cNvSpPr>
          <p:nvPr/>
        </p:nvSpPr>
        <p:spPr bwMode="auto">
          <a:xfrm>
            <a:off x="7696200" y="5029200"/>
            <a:ext cx="4572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5898" name="Line 57"/>
          <p:cNvSpPr>
            <a:spLocks noChangeShapeType="1"/>
          </p:cNvSpPr>
          <p:nvPr/>
        </p:nvSpPr>
        <p:spPr bwMode="auto">
          <a:xfrm>
            <a:off x="8382000" y="5638800"/>
            <a:ext cx="152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E037C8E8-662E-4FEA-8D89-4A866126DDA9}" type="slidenum">
              <a:rPr lang="en-US"/>
              <a:pPr>
                <a:defRPr/>
              </a:pPr>
              <a:t>34</a:t>
            </a:fld>
            <a:endParaRPr lang="en-US"/>
          </a:p>
        </p:txBody>
      </p:sp>
      <p:sp>
        <p:nvSpPr>
          <p:cNvPr id="132098" name="Rectangle 2"/>
          <p:cNvSpPr>
            <a:spLocks noGrp="1" noChangeArrowheads="1"/>
          </p:cNvSpPr>
          <p:nvPr>
            <p:ph type="title"/>
          </p:nvPr>
        </p:nvSpPr>
        <p:spPr/>
        <p:txBody>
          <a:bodyPr/>
          <a:lstStyle/>
          <a:p>
            <a:pPr eaLnBrk="1" hangingPunct="1">
              <a:defRPr/>
            </a:pPr>
            <a:r>
              <a:rPr lang="en-US" smtClean="0"/>
              <a:t>4.5 Hoạch định kế hoạch năm</a:t>
            </a:r>
          </a:p>
        </p:txBody>
      </p:sp>
      <p:sp>
        <p:nvSpPr>
          <p:cNvPr id="132099" name="Rectangle 3"/>
          <p:cNvSpPr>
            <a:spLocks noGrp="1" noChangeArrowheads="1"/>
          </p:cNvSpPr>
          <p:nvPr>
            <p:ph type="body" idx="1"/>
          </p:nvPr>
        </p:nvSpPr>
        <p:spPr/>
        <p:txBody>
          <a:bodyPr/>
          <a:lstStyle/>
          <a:p>
            <a:pPr marL="392113" lvl="1" indent="-277813" eaLnBrk="1" hangingPunct="1">
              <a:lnSpc>
                <a:spcPct val="90000"/>
              </a:lnSpc>
              <a:buFont typeface="Wingdings" pitchFamily="2" charset="2"/>
              <a:buNone/>
              <a:tabLst>
                <a:tab pos="392113" algn="l"/>
              </a:tabLst>
              <a:defRPr/>
            </a:pPr>
            <a:r>
              <a:rPr lang="nl-NL" sz="2400" smtClean="0"/>
              <a:t>	</a:t>
            </a:r>
            <a:r>
              <a:rPr lang="nl-NL" sz="2400" b="1" smtClean="0"/>
              <a:t>Nguồn thông tin từ để lập kế hoạch năm bao gồm:</a:t>
            </a:r>
          </a:p>
          <a:p>
            <a:pPr marL="392113" lvl="1" indent="-277813" eaLnBrk="1" hangingPunct="1">
              <a:lnSpc>
                <a:spcPct val="90000"/>
              </a:lnSpc>
              <a:buFont typeface="Wingdings" pitchFamily="2" charset="2"/>
              <a:buNone/>
              <a:tabLst>
                <a:tab pos="392113" algn="l"/>
              </a:tabLst>
              <a:defRPr/>
            </a:pPr>
            <a:endParaRPr lang="nl-NL" sz="2400" b="1" smtClean="0"/>
          </a:p>
          <a:p>
            <a:pPr marL="392113" lvl="1" indent="-277813" eaLnBrk="1" hangingPunct="1">
              <a:lnSpc>
                <a:spcPct val="90000"/>
              </a:lnSpc>
              <a:tabLst>
                <a:tab pos="392113" algn="l"/>
              </a:tabLst>
              <a:defRPr/>
            </a:pPr>
            <a:r>
              <a:rPr lang="nl-NL" sz="2400" smtClean="0"/>
              <a:t>Từ  chiến lược của công ty.</a:t>
            </a:r>
          </a:p>
          <a:p>
            <a:pPr marL="392113" lvl="1" indent="-277813" eaLnBrk="1" hangingPunct="1">
              <a:lnSpc>
                <a:spcPct val="90000"/>
              </a:lnSpc>
              <a:tabLst>
                <a:tab pos="392113" algn="l"/>
              </a:tabLst>
              <a:defRPr/>
            </a:pPr>
            <a:endParaRPr lang="nl-NL" sz="2400" smtClean="0"/>
          </a:p>
          <a:p>
            <a:pPr marL="392113" lvl="1" indent="-277813" eaLnBrk="1" hangingPunct="1">
              <a:lnSpc>
                <a:spcPct val="90000"/>
              </a:lnSpc>
              <a:tabLst>
                <a:tab pos="392113" algn="l"/>
              </a:tabLst>
              <a:defRPr/>
            </a:pPr>
            <a:r>
              <a:rPr lang="nl-NL" sz="2400" smtClean="0"/>
              <a:t>Từ các dự án tham gia</a:t>
            </a:r>
          </a:p>
          <a:p>
            <a:pPr marL="392113" lvl="1" indent="-277813" eaLnBrk="1" hangingPunct="1">
              <a:lnSpc>
                <a:spcPct val="90000"/>
              </a:lnSpc>
              <a:tabLst>
                <a:tab pos="392113" algn="l"/>
              </a:tabLst>
              <a:defRPr/>
            </a:pPr>
            <a:endParaRPr lang="nl-NL" sz="2400" smtClean="0"/>
          </a:p>
          <a:p>
            <a:pPr marL="392113" lvl="1" indent="-277813" eaLnBrk="1" hangingPunct="1">
              <a:lnSpc>
                <a:spcPct val="90000"/>
              </a:lnSpc>
              <a:tabLst>
                <a:tab pos="392113" algn="l"/>
              </a:tabLst>
              <a:defRPr/>
            </a:pPr>
            <a:r>
              <a:rPr lang="nl-NL" sz="2400" smtClean="0"/>
              <a:t>Từ mục tiêu của công ty và mục tiêu bộ phận do công ty giao.</a:t>
            </a:r>
          </a:p>
          <a:p>
            <a:pPr marL="392113" lvl="1" indent="-277813" eaLnBrk="1" hangingPunct="1">
              <a:lnSpc>
                <a:spcPct val="90000"/>
              </a:lnSpc>
              <a:tabLst>
                <a:tab pos="392113" algn="l"/>
              </a:tabLst>
              <a:defRPr/>
            </a:pPr>
            <a:endParaRPr lang="nl-NL" sz="2400" smtClean="0"/>
          </a:p>
          <a:p>
            <a:pPr marL="392113" lvl="1" indent="-277813" eaLnBrk="1" hangingPunct="1">
              <a:lnSpc>
                <a:spcPct val="90000"/>
              </a:lnSpc>
              <a:tabLst>
                <a:tab pos="392113" algn="l"/>
              </a:tabLst>
              <a:defRPr/>
            </a:pPr>
            <a:r>
              <a:rPr lang="nl-NL" sz="2400" smtClean="0"/>
              <a:t>Từ các nhiệm vụ theo chức năng nhiệm vụ bộ phận.</a:t>
            </a:r>
          </a:p>
          <a:p>
            <a:pPr marL="392113" lvl="1" indent="-277813" eaLnBrk="1" hangingPunct="1">
              <a:lnSpc>
                <a:spcPct val="90000"/>
              </a:lnSpc>
              <a:tabLst>
                <a:tab pos="392113" algn="l"/>
              </a:tabLst>
              <a:defRPr/>
            </a:pPr>
            <a:endParaRPr lang="nl-NL" sz="2400" smtClean="0"/>
          </a:p>
          <a:p>
            <a:pPr marL="392113" lvl="1" indent="-277813" eaLnBrk="1" hangingPunct="1">
              <a:lnSpc>
                <a:spcPct val="90000"/>
              </a:lnSpc>
              <a:tabLst>
                <a:tab pos="392113" algn="l"/>
              </a:tabLst>
              <a:defRPr/>
            </a:pPr>
            <a:endParaRPr lang="nl-NL" sz="240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90155E59-D758-429F-848B-A0EC91ED5B68}" type="slidenum">
              <a:rPr lang="en-US"/>
              <a:pPr>
                <a:defRPr/>
              </a:pPr>
              <a:t>35</a:t>
            </a:fld>
            <a:endParaRPr lang="en-US"/>
          </a:p>
        </p:txBody>
      </p:sp>
      <p:sp>
        <p:nvSpPr>
          <p:cNvPr id="134146" name="Rectangle 2"/>
          <p:cNvSpPr>
            <a:spLocks noGrp="1" noChangeArrowheads="1"/>
          </p:cNvSpPr>
          <p:nvPr>
            <p:ph type="title"/>
          </p:nvPr>
        </p:nvSpPr>
        <p:spPr/>
        <p:txBody>
          <a:bodyPr/>
          <a:lstStyle/>
          <a:p>
            <a:pPr eaLnBrk="1" hangingPunct="1">
              <a:defRPr/>
            </a:pPr>
            <a:r>
              <a:rPr lang="en-US" smtClean="0"/>
              <a:t>4.5 Hoạch định kế hoạch năm (tt)</a:t>
            </a:r>
          </a:p>
        </p:txBody>
      </p:sp>
      <p:sp>
        <p:nvSpPr>
          <p:cNvPr id="134147" name="Rectangle 3"/>
          <p:cNvSpPr>
            <a:spLocks noGrp="1" noChangeArrowheads="1"/>
          </p:cNvSpPr>
          <p:nvPr>
            <p:ph type="body" idx="1"/>
          </p:nvPr>
        </p:nvSpPr>
        <p:spPr/>
        <p:txBody>
          <a:bodyPr/>
          <a:lstStyle/>
          <a:p>
            <a:pPr algn="ctr" eaLnBrk="1" hangingPunct="1">
              <a:buFont typeface="Wingdings" pitchFamily="2" charset="2"/>
              <a:buNone/>
              <a:defRPr/>
            </a:pPr>
            <a:r>
              <a:rPr lang="en-US" sz="2800" smtClean="0"/>
              <a:t>Nội dung của kế hoạch công tác năm:</a:t>
            </a:r>
          </a:p>
          <a:p>
            <a:pPr algn="ctr" eaLnBrk="1" hangingPunct="1">
              <a:buFont typeface="Wingdings" pitchFamily="2" charset="2"/>
              <a:buNone/>
              <a:defRPr/>
            </a:pPr>
            <a:endParaRPr lang="en-US" sz="2800" smtClean="0"/>
          </a:p>
          <a:p>
            <a:pPr eaLnBrk="1" hangingPunct="1">
              <a:defRPr/>
            </a:pPr>
            <a:r>
              <a:rPr lang="en-US" sz="2800" smtClean="0"/>
              <a:t>Nội dung các mục tiêu công việc.</a:t>
            </a:r>
          </a:p>
          <a:p>
            <a:pPr eaLnBrk="1" hangingPunct="1">
              <a:defRPr/>
            </a:pPr>
            <a:r>
              <a:rPr lang="en-US" sz="2800" smtClean="0"/>
              <a:t>Thời gian thực hiện.</a:t>
            </a:r>
          </a:p>
          <a:p>
            <a:pPr eaLnBrk="1" hangingPunct="1">
              <a:defRPr/>
            </a:pPr>
            <a:r>
              <a:rPr lang="en-US" sz="2800" smtClean="0"/>
              <a:t>Mức độ quan trọng của các công viêc (để giúp bộ phận có thể đặt trọng tâm vào công tác nào và đánh giá công việc cuối năm).</a:t>
            </a:r>
          </a:p>
          <a:p>
            <a:pPr eaLnBrk="1" hangingPunct="1">
              <a:defRPr/>
            </a:pPr>
            <a:endParaRPr lang="en-US"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E86A787B-3029-4166-B2E6-6A96B402DD82}" type="slidenum">
              <a:rPr lang="en-US"/>
              <a:pPr>
                <a:defRPr/>
              </a:pPr>
              <a:t>36</a:t>
            </a:fld>
            <a:endParaRPr lang="en-US"/>
          </a:p>
        </p:txBody>
      </p:sp>
      <p:sp>
        <p:nvSpPr>
          <p:cNvPr id="135170" name="Rectangle 2"/>
          <p:cNvSpPr>
            <a:spLocks noGrp="1" noChangeArrowheads="1"/>
          </p:cNvSpPr>
          <p:nvPr>
            <p:ph type="title"/>
          </p:nvPr>
        </p:nvSpPr>
        <p:spPr/>
        <p:txBody>
          <a:bodyPr/>
          <a:lstStyle/>
          <a:p>
            <a:pPr eaLnBrk="1" hangingPunct="1">
              <a:defRPr/>
            </a:pPr>
            <a:r>
              <a:rPr lang="en-US" smtClean="0"/>
              <a:t>4.6 Hoạch định kế hoạch tháng:</a:t>
            </a:r>
          </a:p>
        </p:txBody>
      </p:sp>
      <p:sp>
        <p:nvSpPr>
          <p:cNvPr id="135171" name="Rectangle 3"/>
          <p:cNvSpPr>
            <a:spLocks noGrp="1" noChangeArrowheads="1"/>
          </p:cNvSpPr>
          <p:nvPr>
            <p:ph type="body" idx="1"/>
          </p:nvPr>
        </p:nvSpPr>
        <p:spPr/>
        <p:txBody>
          <a:bodyPr/>
          <a:lstStyle/>
          <a:p>
            <a:pPr eaLnBrk="1" hangingPunct="1">
              <a:buFont typeface="Wingdings" pitchFamily="2" charset="2"/>
              <a:buNone/>
              <a:defRPr/>
            </a:pPr>
            <a:endParaRPr lang="en-US" smtClean="0"/>
          </a:p>
          <a:p>
            <a:pPr algn="ctr" eaLnBrk="1" hangingPunct="1">
              <a:buFont typeface="Wingdings" pitchFamily="2" charset="2"/>
              <a:buNone/>
              <a:defRPr/>
            </a:pPr>
            <a:r>
              <a:rPr lang="en-US" smtClean="0"/>
              <a:t>Nguồn thông tin lập kế hoạch tháng</a:t>
            </a:r>
          </a:p>
          <a:p>
            <a:pPr algn="ctr" eaLnBrk="1" hangingPunct="1">
              <a:buFont typeface="Wingdings" pitchFamily="2" charset="2"/>
              <a:buNone/>
              <a:defRPr/>
            </a:pPr>
            <a:endParaRPr lang="en-US" smtClean="0"/>
          </a:p>
          <a:p>
            <a:pPr eaLnBrk="1" hangingPunct="1">
              <a:defRPr/>
            </a:pPr>
            <a:r>
              <a:rPr lang="en-US" smtClean="0"/>
              <a:t>Các công việc trong kế hoạch năm.</a:t>
            </a:r>
          </a:p>
          <a:p>
            <a:pPr eaLnBrk="1" hangingPunct="1">
              <a:defRPr/>
            </a:pPr>
            <a:endParaRPr lang="en-US" smtClean="0"/>
          </a:p>
          <a:p>
            <a:pPr eaLnBrk="1" hangingPunct="1">
              <a:defRPr/>
            </a:pPr>
            <a:r>
              <a:rPr lang="en-US" smtClean="0"/>
              <a:t>Các công việc tháng trước còn tồn tại.</a:t>
            </a:r>
          </a:p>
          <a:p>
            <a:pPr eaLnBrk="1" hangingPunct="1">
              <a:defRPr/>
            </a:pPr>
            <a:endParaRPr lang="en-US" smtClean="0"/>
          </a:p>
          <a:p>
            <a:pPr eaLnBrk="1" hangingPunct="1">
              <a:defRPr/>
            </a:pPr>
            <a:r>
              <a:rPr lang="en-US" smtClean="0"/>
              <a:t>Các công việc mới phát sinh do công ty giao.</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735AFAC4-2FFC-4930-8E23-59F523240B11}" type="slidenum">
              <a:rPr lang="en-US"/>
              <a:pPr>
                <a:defRPr/>
              </a:pPr>
              <a:t>37</a:t>
            </a:fld>
            <a:endParaRPr lang="en-US"/>
          </a:p>
        </p:txBody>
      </p:sp>
      <p:sp>
        <p:nvSpPr>
          <p:cNvPr id="136194" name="Rectangle 2"/>
          <p:cNvSpPr>
            <a:spLocks noGrp="1" noChangeArrowheads="1"/>
          </p:cNvSpPr>
          <p:nvPr>
            <p:ph type="title"/>
          </p:nvPr>
        </p:nvSpPr>
        <p:spPr/>
        <p:txBody>
          <a:bodyPr/>
          <a:lstStyle/>
          <a:p>
            <a:pPr eaLnBrk="1" hangingPunct="1">
              <a:defRPr/>
            </a:pPr>
            <a:r>
              <a:rPr lang="en-US" smtClean="0"/>
              <a:t>Nội dung kế hoạch tháng</a:t>
            </a:r>
          </a:p>
        </p:txBody>
      </p:sp>
      <p:sp>
        <p:nvSpPr>
          <p:cNvPr id="136195" name="Rectangle 3"/>
          <p:cNvSpPr>
            <a:spLocks noGrp="1" noChangeArrowheads="1"/>
          </p:cNvSpPr>
          <p:nvPr>
            <p:ph type="body" idx="1"/>
          </p:nvPr>
        </p:nvSpPr>
        <p:spPr/>
        <p:txBody>
          <a:bodyPr/>
          <a:lstStyle/>
          <a:p>
            <a:pPr eaLnBrk="1" hangingPunct="1">
              <a:defRPr/>
            </a:pPr>
            <a:endParaRPr lang="en-US" smtClean="0"/>
          </a:p>
          <a:p>
            <a:pPr eaLnBrk="1" hangingPunct="1">
              <a:defRPr/>
            </a:pPr>
            <a:r>
              <a:rPr lang="en-US" smtClean="0"/>
              <a:t>Các công việc quan trọng trong tháng</a:t>
            </a:r>
          </a:p>
          <a:p>
            <a:pPr eaLnBrk="1" hangingPunct="1">
              <a:defRPr/>
            </a:pPr>
            <a:endParaRPr lang="en-US" smtClean="0"/>
          </a:p>
          <a:p>
            <a:pPr eaLnBrk="1" hangingPunct="1">
              <a:defRPr/>
            </a:pPr>
            <a:r>
              <a:rPr lang="en-US" smtClean="0"/>
              <a:t>Phần các công việc cụ thể gồm: nội dung công việc, thời gian thực hiện, người thực hiện.</a:t>
            </a:r>
          </a:p>
          <a:p>
            <a:pPr eaLnBrk="1" hangingPunct="1">
              <a:defRPr/>
            </a:pPr>
            <a:endParaRPr lang="en-US" smtClean="0"/>
          </a:p>
          <a:p>
            <a:pPr eaLnBrk="1" hangingPunct="1">
              <a:defRPr/>
            </a:pPr>
            <a:r>
              <a:rPr lang="en-US" smtClean="0"/>
              <a:t>Các công việc chưa xác định được lịch (nhưng phải làm trong tháng hoặc làm trong tháng sau).</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1290CCCD-9296-4B5B-8D7F-A7206BBA42FB}" type="slidenum">
              <a:rPr lang="en-US"/>
              <a:pPr>
                <a:defRPr/>
              </a:pPr>
              <a:t>38</a:t>
            </a:fld>
            <a:endParaRPr lang="en-US"/>
          </a:p>
        </p:txBody>
      </p:sp>
      <p:sp>
        <p:nvSpPr>
          <p:cNvPr id="86018" name="Rectangle 2"/>
          <p:cNvSpPr>
            <a:spLocks noGrp="1" noChangeArrowheads="1"/>
          </p:cNvSpPr>
          <p:nvPr>
            <p:ph type="title"/>
          </p:nvPr>
        </p:nvSpPr>
        <p:spPr/>
        <p:txBody>
          <a:bodyPr/>
          <a:lstStyle/>
          <a:p>
            <a:pPr eaLnBrk="1" hangingPunct="1">
              <a:defRPr/>
            </a:pPr>
            <a:r>
              <a:rPr lang="en-US" smtClean="0"/>
              <a:t>4.7 Hoạch định kế hoạch tuần</a:t>
            </a:r>
          </a:p>
        </p:txBody>
      </p:sp>
      <p:sp>
        <p:nvSpPr>
          <p:cNvPr id="86019" name="Rectangle 3"/>
          <p:cNvSpPr>
            <a:spLocks noGrp="1" noChangeArrowheads="1"/>
          </p:cNvSpPr>
          <p:nvPr>
            <p:ph type="body" idx="1"/>
          </p:nvPr>
        </p:nvSpPr>
        <p:spPr/>
        <p:txBody>
          <a:bodyPr/>
          <a:lstStyle/>
          <a:p>
            <a:pPr marL="609600" indent="-609600" eaLnBrk="1" hangingPunct="1">
              <a:lnSpc>
                <a:spcPct val="80000"/>
              </a:lnSpc>
              <a:buFont typeface="Wingdings" pitchFamily="2" charset="2"/>
              <a:buNone/>
              <a:defRPr/>
            </a:pPr>
            <a:endParaRPr lang="en-US" smtClean="0"/>
          </a:p>
          <a:p>
            <a:pPr marL="609600" indent="-609600" algn="ctr" eaLnBrk="1" hangingPunct="1">
              <a:lnSpc>
                <a:spcPct val="80000"/>
              </a:lnSpc>
              <a:buFont typeface="Wingdings" pitchFamily="2" charset="2"/>
              <a:buNone/>
              <a:defRPr/>
            </a:pPr>
            <a:r>
              <a:rPr lang="en-US" smtClean="0"/>
              <a:t>Nguồn thông tin để lập kế hoạch tuần:</a:t>
            </a:r>
          </a:p>
          <a:p>
            <a:pPr marL="609600" indent="-609600" algn="ctr" eaLnBrk="1" hangingPunct="1">
              <a:lnSpc>
                <a:spcPct val="80000"/>
              </a:lnSpc>
              <a:buFont typeface="Wingdings" pitchFamily="2" charset="2"/>
              <a:buNone/>
              <a:defRPr/>
            </a:pPr>
            <a:endParaRPr lang="en-US" smtClean="0"/>
          </a:p>
          <a:p>
            <a:pPr marL="609600" indent="-609600" eaLnBrk="1" hangingPunct="1">
              <a:lnSpc>
                <a:spcPct val="80000"/>
              </a:lnSpc>
              <a:defRPr/>
            </a:pPr>
            <a:r>
              <a:rPr lang="en-US" smtClean="0"/>
              <a:t>Các công việc trong kế hoạch tháng.</a:t>
            </a:r>
          </a:p>
          <a:p>
            <a:pPr marL="609600" indent="-609600" eaLnBrk="1" hangingPunct="1">
              <a:lnSpc>
                <a:spcPct val="80000"/>
              </a:lnSpc>
              <a:defRPr/>
            </a:pPr>
            <a:endParaRPr lang="en-US" smtClean="0"/>
          </a:p>
          <a:p>
            <a:pPr marL="609600" indent="-609600" eaLnBrk="1" hangingPunct="1">
              <a:lnSpc>
                <a:spcPct val="80000"/>
              </a:lnSpc>
              <a:defRPr/>
            </a:pPr>
            <a:r>
              <a:rPr lang="en-US" smtClean="0"/>
              <a:t>Các công việc trong tuần trước chưa thực hiện xong</a:t>
            </a:r>
          </a:p>
          <a:p>
            <a:pPr marL="609600" indent="-609600" eaLnBrk="1" hangingPunct="1">
              <a:lnSpc>
                <a:spcPct val="80000"/>
              </a:lnSpc>
              <a:defRPr/>
            </a:pPr>
            <a:endParaRPr lang="en-US" smtClean="0"/>
          </a:p>
          <a:p>
            <a:pPr marL="609600" indent="-609600" eaLnBrk="1" hangingPunct="1">
              <a:lnSpc>
                <a:spcPct val="80000"/>
              </a:lnSpc>
              <a:defRPr/>
            </a:pPr>
            <a:r>
              <a:rPr lang="en-US" smtClean="0"/>
              <a:t>Các công việc mới phát sinh do công ty giao thêm.</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E59862E7-5E64-4CD3-88D8-160DDCF0EF57}" type="slidenum">
              <a:rPr lang="en-US"/>
              <a:pPr>
                <a:defRPr/>
              </a:pPr>
              <a:t>39</a:t>
            </a:fld>
            <a:endParaRPr lang="en-US"/>
          </a:p>
        </p:txBody>
      </p:sp>
      <p:sp>
        <p:nvSpPr>
          <p:cNvPr id="137218" name="Rectangle 2"/>
          <p:cNvSpPr>
            <a:spLocks noGrp="1" noChangeArrowheads="1"/>
          </p:cNvSpPr>
          <p:nvPr>
            <p:ph type="title"/>
          </p:nvPr>
        </p:nvSpPr>
        <p:spPr/>
        <p:txBody>
          <a:bodyPr/>
          <a:lstStyle/>
          <a:p>
            <a:pPr eaLnBrk="1" hangingPunct="1">
              <a:defRPr/>
            </a:pPr>
            <a:r>
              <a:rPr lang="en-US" smtClean="0"/>
              <a:t>4.7 Hoạch định kế hoạch tuần</a:t>
            </a:r>
          </a:p>
        </p:txBody>
      </p:sp>
      <p:sp>
        <p:nvSpPr>
          <p:cNvPr id="137219" name="Rectangle 3"/>
          <p:cNvSpPr>
            <a:spLocks noGrp="1" noChangeArrowheads="1"/>
          </p:cNvSpPr>
          <p:nvPr>
            <p:ph type="body" idx="1"/>
          </p:nvPr>
        </p:nvSpPr>
        <p:spPr/>
        <p:txBody>
          <a:bodyPr/>
          <a:lstStyle/>
          <a:p>
            <a:pPr algn="ctr" eaLnBrk="1" hangingPunct="1">
              <a:buFont typeface="Wingdings" pitchFamily="2" charset="2"/>
              <a:buNone/>
              <a:defRPr/>
            </a:pPr>
            <a:r>
              <a:rPr lang="en-US" dirty="0" smtClean="0"/>
              <a:t>NỘI DUNG BẢN KẾ HOẠCH TUẦN</a:t>
            </a:r>
          </a:p>
          <a:p>
            <a:pPr algn="ctr" eaLnBrk="1" hangingPunct="1">
              <a:buFont typeface="Wingdings" pitchFamily="2" charset="2"/>
              <a:buNone/>
              <a:defRPr/>
            </a:pPr>
            <a:r>
              <a:rPr lang="en-US" dirty="0" err="1" smtClean="0"/>
              <a:t>Các</a:t>
            </a:r>
            <a:r>
              <a:rPr lang="en-US" dirty="0" smtClean="0"/>
              <a:t> </a:t>
            </a:r>
            <a:r>
              <a:rPr lang="en-US" dirty="0" err="1" smtClean="0"/>
              <a:t>công</a:t>
            </a:r>
            <a:r>
              <a:rPr lang="en-US" dirty="0" smtClean="0"/>
              <a:t> </a:t>
            </a:r>
            <a:r>
              <a:rPr lang="en-US" dirty="0" err="1" smtClean="0"/>
              <a:t>việc</a:t>
            </a:r>
            <a:r>
              <a:rPr lang="en-US" dirty="0" smtClean="0"/>
              <a:t> </a:t>
            </a:r>
            <a:r>
              <a:rPr lang="en-US" dirty="0" err="1" smtClean="0"/>
              <a:t>quan</a:t>
            </a:r>
            <a:r>
              <a:rPr lang="en-US" dirty="0" smtClean="0"/>
              <a:t> </a:t>
            </a:r>
            <a:r>
              <a:rPr lang="en-US" dirty="0" err="1" smtClean="0"/>
              <a:t>trọng</a:t>
            </a:r>
            <a:r>
              <a:rPr lang="en-US" dirty="0" smtClean="0"/>
              <a:t> </a:t>
            </a:r>
            <a:r>
              <a:rPr lang="en-US" dirty="0" err="1" smtClean="0"/>
              <a:t>trong</a:t>
            </a:r>
            <a:r>
              <a:rPr lang="en-US" dirty="0" smtClean="0"/>
              <a:t> </a:t>
            </a:r>
            <a:r>
              <a:rPr lang="en-US" dirty="0" err="1" smtClean="0"/>
              <a:t>tuần</a:t>
            </a:r>
            <a:endParaRPr lang="en-US" dirty="0" smtClean="0"/>
          </a:p>
          <a:p>
            <a:pPr eaLnBrk="1" hangingPunct="1">
              <a:defRPr/>
            </a:pPr>
            <a:r>
              <a:rPr lang="en-US" dirty="0" err="1" smtClean="0"/>
              <a:t>Phần</a:t>
            </a:r>
            <a:r>
              <a:rPr lang="en-US" dirty="0" smtClean="0"/>
              <a:t> </a:t>
            </a:r>
            <a:r>
              <a:rPr lang="en-US" dirty="0" err="1" smtClean="0"/>
              <a:t>các</a:t>
            </a:r>
            <a:r>
              <a:rPr lang="en-US" dirty="0" smtClean="0"/>
              <a:t> </a:t>
            </a:r>
            <a:r>
              <a:rPr lang="en-US" dirty="0" err="1" smtClean="0"/>
              <a:t>công</a:t>
            </a:r>
            <a:r>
              <a:rPr lang="en-US" dirty="0" smtClean="0"/>
              <a:t> </a:t>
            </a:r>
            <a:r>
              <a:rPr lang="en-US" dirty="0" err="1" smtClean="0"/>
              <a:t>việc</a:t>
            </a:r>
            <a:r>
              <a:rPr lang="en-US" dirty="0" smtClean="0"/>
              <a:t> </a:t>
            </a:r>
            <a:r>
              <a:rPr lang="en-US" dirty="0" err="1" smtClean="0"/>
              <a:t>cụ</a:t>
            </a:r>
            <a:r>
              <a:rPr lang="en-US" dirty="0" smtClean="0"/>
              <a:t> </a:t>
            </a:r>
            <a:r>
              <a:rPr lang="en-US" dirty="0" err="1" smtClean="0"/>
              <a:t>thể</a:t>
            </a:r>
            <a:r>
              <a:rPr lang="en-US" dirty="0" smtClean="0"/>
              <a:t> </a:t>
            </a:r>
            <a:r>
              <a:rPr lang="en-US" dirty="0" err="1" smtClean="0"/>
              <a:t>gồm</a:t>
            </a:r>
            <a:r>
              <a:rPr lang="en-US" dirty="0" smtClean="0"/>
              <a:t>: </a:t>
            </a:r>
            <a:r>
              <a:rPr lang="en-US" dirty="0" err="1" smtClean="0"/>
              <a:t>nội</a:t>
            </a:r>
            <a:r>
              <a:rPr lang="en-US" dirty="0" smtClean="0"/>
              <a:t> dung </a:t>
            </a:r>
            <a:r>
              <a:rPr lang="en-US" dirty="0" err="1" smtClean="0"/>
              <a:t>công</a:t>
            </a:r>
            <a:r>
              <a:rPr lang="en-US" dirty="0" smtClean="0"/>
              <a:t> </a:t>
            </a:r>
            <a:r>
              <a:rPr lang="en-US" dirty="0" err="1" smtClean="0"/>
              <a:t>việc</a:t>
            </a:r>
            <a:r>
              <a:rPr lang="en-US" dirty="0" smtClean="0"/>
              <a:t>, </a:t>
            </a:r>
            <a:r>
              <a:rPr lang="en-US" dirty="0" err="1" smtClean="0"/>
              <a:t>thời</a:t>
            </a:r>
            <a:r>
              <a:rPr lang="en-US" dirty="0" smtClean="0"/>
              <a:t> </a:t>
            </a:r>
            <a:r>
              <a:rPr lang="en-US" dirty="0" err="1" smtClean="0"/>
              <a:t>gian</a:t>
            </a:r>
            <a:r>
              <a:rPr lang="en-US" dirty="0" smtClean="0"/>
              <a:t> </a:t>
            </a:r>
            <a:r>
              <a:rPr lang="en-US" dirty="0" err="1" smtClean="0"/>
              <a:t>thực</a:t>
            </a:r>
            <a:r>
              <a:rPr lang="en-US" dirty="0" smtClean="0"/>
              <a:t> </a:t>
            </a:r>
            <a:r>
              <a:rPr lang="en-US" dirty="0" err="1" smtClean="0"/>
              <a:t>hiện</a:t>
            </a:r>
            <a:r>
              <a:rPr lang="en-US" dirty="0" smtClean="0"/>
              <a:t>, </a:t>
            </a:r>
            <a:r>
              <a:rPr lang="en-US" dirty="0" err="1" smtClean="0"/>
              <a:t>người</a:t>
            </a:r>
            <a:r>
              <a:rPr lang="en-US" dirty="0" smtClean="0"/>
              <a:t> </a:t>
            </a:r>
            <a:r>
              <a:rPr lang="en-US" dirty="0" err="1" smtClean="0"/>
              <a:t>thực</a:t>
            </a:r>
            <a:r>
              <a:rPr lang="en-US" dirty="0" smtClean="0"/>
              <a:t> </a:t>
            </a:r>
            <a:r>
              <a:rPr lang="en-US" dirty="0" err="1" smtClean="0"/>
              <a:t>hiện</a:t>
            </a:r>
            <a:r>
              <a:rPr lang="en-US" dirty="0" smtClean="0"/>
              <a:t>, </a:t>
            </a:r>
            <a:r>
              <a:rPr lang="en-US" dirty="0" err="1" smtClean="0"/>
              <a:t>ghi</a:t>
            </a:r>
            <a:r>
              <a:rPr lang="en-US" dirty="0" smtClean="0"/>
              <a:t> </a:t>
            </a:r>
            <a:r>
              <a:rPr lang="en-US" dirty="0" err="1" smtClean="0"/>
              <a:t>chú</a:t>
            </a:r>
            <a:r>
              <a:rPr lang="en-US" dirty="0" smtClean="0"/>
              <a:t> (</a:t>
            </a:r>
            <a:r>
              <a:rPr lang="en-US" dirty="0" err="1" smtClean="0"/>
              <a:t>yêu</a:t>
            </a:r>
            <a:r>
              <a:rPr lang="en-US" dirty="0" smtClean="0"/>
              <a:t> </a:t>
            </a:r>
            <a:r>
              <a:rPr lang="en-US" dirty="0" err="1" smtClean="0"/>
              <a:t>cầu</a:t>
            </a:r>
            <a:r>
              <a:rPr lang="en-US" dirty="0" smtClean="0"/>
              <a:t> </a:t>
            </a:r>
            <a:r>
              <a:rPr lang="en-US" dirty="0" err="1" smtClean="0"/>
              <a:t>kết</a:t>
            </a:r>
            <a:r>
              <a:rPr lang="en-US" dirty="0" smtClean="0"/>
              <a:t> </a:t>
            </a:r>
            <a:r>
              <a:rPr lang="en-US" dirty="0" err="1" smtClean="0"/>
              <a:t>quả</a:t>
            </a:r>
            <a:r>
              <a:rPr lang="en-US" dirty="0" smtClean="0"/>
              <a:t>).</a:t>
            </a:r>
          </a:p>
          <a:p>
            <a:pPr eaLnBrk="1" hangingPunct="1">
              <a:defRPr/>
            </a:pPr>
            <a:endParaRPr lang="en-US" dirty="0" smtClean="0"/>
          </a:p>
          <a:p>
            <a:pPr eaLnBrk="1" hangingPunct="1">
              <a:defRPr/>
            </a:pPr>
            <a:r>
              <a:rPr lang="en-US" dirty="0" err="1" smtClean="0"/>
              <a:t>Các</a:t>
            </a:r>
            <a:r>
              <a:rPr lang="en-US" dirty="0" smtClean="0"/>
              <a:t> </a:t>
            </a:r>
            <a:r>
              <a:rPr lang="en-US" dirty="0" err="1" smtClean="0"/>
              <a:t>công</a:t>
            </a:r>
            <a:r>
              <a:rPr lang="en-US" dirty="0" smtClean="0"/>
              <a:t> </a:t>
            </a:r>
            <a:r>
              <a:rPr lang="en-US" dirty="0" err="1" smtClean="0"/>
              <a:t>việc</a:t>
            </a:r>
            <a:r>
              <a:rPr lang="en-US" dirty="0" smtClean="0"/>
              <a:t> </a:t>
            </a:r>
            <a:r>
              <a:rPr lang="en-US" dirty="0" err="1" smtClean="0"/>
              <a:t>chưa</a:t>
            </a:r>
            <a:r>
              <a:rPr lang="en-US" dirty="0" smtClean="0"/>
              <a:t> </a:t>
            </a:r>
            <a:r>
              <a:rPr lang="en-US" dirty="0" err="1" smtClean="0"/>
              <a:t>xác</a:t>
            </a:r>
            <a:r>
              <a:rPr lang="en-US" dirty="0" smtClean="0"/>
              <a:t> </a:t>
            </a:r>
            <a:r>
              <a:rPr lang="en-US" dirty="0" err="1" smtClean="0"/>
              <a:t>định</a:t>
            </a:r>
            <a:r>
              <a:rPr lang="en-US" dirty="0" smtClean="0"/>
              <a:t> </a:t>
            </a:r>
            <a:r>
              <a:rPr lang="en-US" dirty="0" err="1" smtClean="0"/>
              <a:t>được</a:t>
            </a:r>
            <a:r>
              <a:rPr lang="en-US" dirty="0" smtClean="0"/>
              <a:t> </a:t>
            </a:r>
            <a:r>
              <a:rPr lang="en-US" dirty="0" err="1" smtClean="0"/>
              <a:t>lịch</a:t>
            </a:r>
            <a:r>
              <a:rPr lang="en-US" dirty="0" smtClean="0"/>
              <a:t> (</a:t>
            </a:r>
            <a:r>
              <a:rPr lang="en-US" dirty="0" err="1" smtClean="0"/>
              <a:t>nhưng</a:t>
            </a:r>
            <a:r>
              <a:rPr lang="en-US" dirty="0" smtClean="0"/>
              <a:t> </a:t>
            </a:r>
            <a:r>
              <a:rPr lang="en-US" dirty="0" err="1" smtClean="0"/>
              <a:t>phải</a:t>
            </a:r>
            <a:r>
              <a:rPr lang="en-US" dirty="0" smtClean="0"/>
              <a:t> </a:t>
            </a:r>
            <a:r>
              <a:rPr lang="en-US" dirty="0" err="1" smtClean="0"/>
              <a:t>làm</a:t>
            </a:r>
            <a:r>
              <a:rPr lang="en-US" dirty="0" smtClean="0"/>
              <a:t> </a:t>
            </a:r>
            <a:r>
              <a:rPr lang="en-US" dirty="0" err="1" smtClean="0"/>
              <a:t>trong</a:t>
            </a:r>
            <a:r>
              <a:rPr lang="en-US" dirty="0" smtClean="0"/>
              <a:t> </a:t>
            </a:r>
            <a:r>
              <a:rPr lang="en-US" dirty="0" err="1" smtClean="0"/>
              <a:t>tuần</a:t>
            </a:r>
            <a:r>
              <a:rPr lang="en-US" dirty="0" smtClean="0"/>
              <a:t> </a:t>
            </a:r>
            <a:r>
              <a:rPr lang="en-US" dirty="0" err="1" smtClean="0"/>
              <a:t>hoặc</a:t>
            </a:r>
            <a:r>
              <a:rPr lang="en-US" dirty="0" smtClean="0"/>
              <a:t> </a:t>
            </a:r>
            <a:r>
              <a:rPr lang="en-US" dirty="0" err="1" smtClean="0"/>
              <a:t>làm</a:t>
            </a:r>
            <a:r>
              <a:rPr lang="en-US" dirty="0" smtClean="0"/>
              <a:t> </a:t>
            </a:r>
            <a:r>
              <a:rPr lang="en-US" dirty="0" err="1" smtClean="0"/>
              <a:t>trong</a:t>
            </a:r>
            <a:r>
              <a:rPr lang="en-US" dirty="0" smtClean="0"/>
              <a:t> </a:t>
            </a:r>
            <a:r>
              <a:rPr lang="en-US" dirty="0" err="1" smtClean="0"/>
              <a:t>tuần</a:t>
            </a:r>
            <a:r>
              <a:rPr lang="en-US" dirty="0" smtClean="0"/>
              <a:t> </a:t>
            </a:r>
            <a:r>
              <a:rPr lang="en-US" dirty="0" err="1" smtClean="0"/>
              <a:t>sau</a:t>
            </a:r>
            <a:r>
              <a:rPr lang="en-US" dirty="0" smtClean="0"/>
              <a:t>).</a:t>
            </a:r>
          </a:p>
          <a:p>
            <a:pPr eaLnBrk="1" hangingPunct="1">
              <a:defRPr/>
            </a:pPr>
            <a:endParaRPr lang="en-US" dirty="0" smtClean="0"/>
          </a:p>
          <a:p>
            <a:pPr eaLnBrk="1" hangingPunct="1">
              <a:defRPr/>
            </a:pP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2016CC72-22B1-483D-8301-BF1FB6AD2500}" type="slidenum">
              <a:rPr lang="en-US"/>
              <a:pPr>
                <a:defRPr/>
              </a:pPr>
              <a:t>4</a:t>
            </a:fld>
            <a:endParaRPr lang="en-US"/>
          </a:p>
        </p:txBody>
      </p:sp>
      <p:sp>
        <p:nvSpPr>
          <p:cNvPr id="164866" name="Rectangle 2"/>
          <p:cNvSpPr>
            <a:spLocks noGrp="1" noChangeArrowheads="1"/>
          </p:cNvSpPr>
          <p:nvPr>
            <p:ph type="title"/>
          </p:nvPr>
        </p:nvSpPr>
        <p:spPr/>
        <p:txBody>
          <a:bodyPr/>
          <a:lstStyle/>
          <a:p>
            <a:pPr algn="l" eaLnBrk="1" hangingPunct="1">
              <a:defRPr/>
            </a:pPr>
            <a:r>
              <a:rPr lang="en-US" sz="4000" smtClean="0"/>
              <a:t>3. Làm thế nào xác định công việc?</a:t>
            </a:r>
          </a:p>
        </p:txBody>
      </p:sp>
      <p:sp>
        <p:nvSpPr>
          <p:cNvPr id="164867" name="Rectangle 3"/>
          <p:cNvSpPr>
            <a:spLocks noGrp="1" noChangeArrowheads="1"/>
          </p:cNvSpPr>
          <p:nvPr>
            <p:ph type="body" idx="1"/>
          </p:nvPr>
        </p:nvSpPr>
        <p:spPr/>
        <p:txBody>
          <a:bodyPr/>
          <a:lstStyle/>
          <a:p>
            <a:pPr eaLnBrk="1" hangingPunct="1">
              <a:lnSpc>
                <a:spcPct val="90000"/>
              </a:lnSpc>
              <a:buFont typeface="Wingdings" pitchFamily="2" charset="2"/>
              <a:buNone/>
              <a:defRPr/>
            </a:pPr>
            <a:r>
              <a:rPr lang="en-US" sz="2800" smtClean="0"/>
              <a:t>		</a:t>
            </a:r>
          </a:p>
          <a:p>
            <a:pPr eaLnBrk="1" hangingPunct="1">
              <a:lnSpc>
                <a:spcPct val="90000"/>
              </a:lnSpc>
              <a:defRPr/>
            </a:pPr>
            <a:r>
              <a:rPr lang="en-US" sz="2800" smtClean="0"/>
              <a:t>Khi bắt đầu một công việc mới, làm thế nào để triển khai công việc đó hoàn hảo?</a:t>
            </a:r>
          </a:p>
          <a:p>
            <a:pPr eaLnBrk="1" hangingPunct="1">
              <a:lnSpc>
                <a:spcPct val="90000"/>
              </a:lnSpc>
              <a:defRPr/>
            </a:pPr>
            <a:endParaRPr lang="en-US" sz="2800" smtClean="0"/>
          </a:p>
          <a:p>
            <a:pPr eaLnBrk="1" hangingPunct="1">
              <a:lnSpc>
                <a:spcPct val="90000"/>
              </a:lnSpc>
              <a:defRPr/>
            </a:pPr>
            <a:r>
              <a:rPr lang="en-US" sz="2800" smtClean="0"/>
              <a:t>Nếu bạn không có phương pháp để xác định đầy đủ các yếu tố, bạn có thể bỏ sót nhiều nội dung công việc. Đó chính là một lỗ hổng trong hoạch định công việc</a:t>
            </a:r>
          </a:p>
          <a:p>
            <a:pPr eaLnBrk="1" hangingPunct="1">
              <a:lnSpc>
                <a:spcPct val="90000"/>
              </a:lnSpc>
              <a:buFont typeface="Wingdings" pitchFamily="2" charset="2"/>
              <a:buNone/>
              <a:defRPr/>
            </a:pPr>
            <a:endParaRPr lang="en-US" sz="2800" smtClean="0"/>
          </a:p>
          <a:p>
            <a:pPr eaLnBrk="1" hangingPunct="1">
              <a:lnSpc>
                <a:spcPct val="90000"/>
              </a:lnSpc>
              <a:buFont typeface="Wingdings" pitchFamily="2" charset="2"/>
              <a:buNone/>
              <a:defRPr/>
            </a:pPr>
            <a:r>
              <a:rPr lang="en-US" sz="2800" smtClean="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913B2D74-AC75-4A28-9987-1BA9E2E37617}" type="slidenum">
              <a:rPr lang="en-US"/>
              <a:pPr>
                <a:defRPr/>
              </a:pPr>
              <a:t>5</a:t>
            </a:fld>
            <a:endParaRPr lang="en-US"/>
          </a:p>
        </p:txBody>
      </p:sp>
      <p:sp>
        <p:nvSpPr>
          <p:cNvPr id="165890" name="Rectangle 2"/>
          <p:cNvSpPr>
            <a:spLocks noGrp="1" noChangeArrowheads="1"/>
          </p:cNvSpPr>
          <p:nvPr>
            <p:ph type="title"/>
          </p:nvPr>
        </p:nvSpPr>
        <p:spPr/>
        <p:txBody>
          <a:bodyPr/>
          <a:lstStyle/>
          <a:p>
            <a:pPr eaLnBrk="1" hangingPunct="1">
              <a:defRPr/>
            </a:pPr>
            <a:r>
              <a:rPr lang="en-US" sz="4000" smtClean="0"/>
              <a:t>3. Làm thế nào xác định công việc?</a:t>
            </a:r>
          </a:p>
        </p:txBody>
      </p:sp>
      <p:sp>
        <p:nvSpPr>
          <p:cNvPr id="165891" name="Rectangle 3"/>
          <p:cNvSpPr>
            <a:spLocks noGrp="1" noChangeArrowheads="1"/>
          </p:cNvSpPr>
          <p:nvPr>
            <p:ph type="body" idx="1"/>
          </p:nvPr>
        </p:nvSpPr>
        <p:spPr/>
        <p:txBody>
          <a:bodyPr/>
          <a:lstStyle/>
          <a:p>
            <a:pPr algn="ctr" eaLnBrk="1" hangingPunct="1">
              <a:lnSpc>
                <a:spcPct val="90000"/>
              </a:lnSpc>
              <a:buFont typeface="Wingdings" pitchFamily="2" charset="2"/>
              <a:buNone/>
              <a:defRPr/>
            </a:pPr>
            <a:r>
              <a:rPr lang="en-US" sz="2800" b="1" smtClean="0"/>
              <a:t>PHƯƠNG PHÁP XÁC ĐỊNH NỘI DUNG CÔNG VIỆC </a:t>
            </a:r>
            <a:r>
              <a:rPr lang="en-US" sz="2800" b="1" smtClean="0">
                <a:solidFill>
                  <a:srgbClr val="0000CC"/>
                </a:solidFill>
              </a:rPr>
              <a:t>5WH2C5M</a:t>
            </a:r>
          </a:p>
          <a:p>
            <a:pPr eaLnBrk="1" hangingPunct="1">
              <a:lnSpc>
                <a:spcPct val="90000"/>
              </a:lnSpc>
              <a:defRPr/>
            </a:pPr>
            <a:r>
              <a:rPr lang="en-US" sz="2800" smtClean="0"/>
              <a:t>Xác định mục tiêu, yêu cầu công việc 1W (why)</a:t>
            </a:r>
          </a:p>
          <a:p>
            <a:pPr eaLnBrk="1" hangingPunct="1">
              <a:lnSpc>
                <a:spcPct val="90000"/>
              </a:lnSpc>
              <a:defRPr/>
            </a:pPr>
            <a:r>
              <a:rPr lang="en-US" sz="2800" smtClean="0"/>
              <a:t>Xác định nội dung công việc 1W (what)</a:t>
            </a:r>
          </a:p>
          <a:p>
            <a:pPr eaLnBrk="1" hangingPunct="1">
              <a:lnSpc>
                <a:spcPct val="90000"/>
              </a:lnSpc>
              <a:defRPr/>
            </a:pPr>
            <a:r>
              <a:rPr lang="en-US" sz="2800" smtClean="0"/>
              <a:t>Xác định 3W: where, when, who</a:t>
            </a:r>
          </a:p>
          <a:p>
            <a:pPr eaLnBrk="1" hangingPunct="1">
              <a:lnSpc>
                <a:spcPct val="90000"/>
              </a:lnSpc>
              <a:defRPr/>
            </a:pPr>
            <a:r>
              <a:rPr lang="en-US" sz="2800" smtClean="0"/>
              <a:t>Xác định cách thức thực hiện 1H (how)</a:t>
            </a:r>
          </a:p>
          <a:p>
            <a:pPr eaLnBrk="1" hangingPunct="1">
              <a:lnSpc>
                <a:spcPct val="90000"/>
              </a:lnSpc>
              <a:defRPr/>
            </a:pPr>
            <a:r>
              <a:rPr lang="en-US" sz="2800" smtClean="0"/>
              <a:t>Xác định phương pháp kiểm soát – 1C (control)</a:t>
            </a:r>
          </a:p>
          <a:p>
            <a:pPr eaLnBrk="1" hangingPunct="1">
              <a:lnSpc>
                <a:spcPct val="90000"/>
              </a:lnSpc>
              <a:defRPr/>
            </a:pPr>
            <a:r>
              <a:rPr lang="en-US" sz="2800" smtClean="0"/>
              <a:t>Xác định phương pháp kiểm tra – 1C (check)</a:t>
            </a:r>
          </a:p>
          <a:p>
            <a:pPr eaLnBrk="1" hangingPunct="1">
              <a:lnSpc>
                <a:spcPct val="90000"/>
              </a:lnSpc>
              <a:defRPr/>
            </a:pPr>
            <a:r>
              <a:rPr lang="en-US" sz="2800" smtClean="0"/>
              <a:t>Xác định nguồn lực thực hiện 5M</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C97BCF99-5698-4867-9188-D55C82156A92}" type="slidenum">
              <a:rPr lang="en-US"/>
              <a:pPr>
                <a:defRPr/>
              </a:pPr>
              <a:t>6</a:t>
            </a:fld>
            <a:endParaRPr lang="en-US"/>
          </a:p>
        </p:txBody>
      </p:sp>
      <p:sp>
        <p:nvSpPr>
          <p:cNvPr id="166914" name="Rectangle 2"/>
          <p:cNvSpPr>
            <a:spLocks noGrp="1" noChangeArrowheads="1"/>
          </p:cNvSpPr>
          <p:nvPr>
            <p:ph type="title"/>
          </p:nvPr>
        </p:nvSpPr>
        <p:spPr/>
        <p:txBody>
          <a:bodyPr/>
          <a:lstStyle/>
          <a:p>
            <a:pPr eaLnBrk="1" hangingPunct="1">
              <a:defRPr/>
            </a:pPr>
            <a:r>
              <a:rPr lang="en-US" smtClean="0"/>
              <a:t>3.1 Xác định mục tiêu yêu cầu</a:t>
            </a:r>
          </a:p>
        </p:txBody>
      </p:sp>
      <p:sp>
        <p:nvSpPr>
          <p:cNvPr id="166915" name="Rectangle 3"/>
          <p:cNvSpPr>
            <a:spLocks noGrp="1" noChangeArrowheads="1"/>
          </p:cNvSpPr>
          <p:nvPr>
            <p:ph type="body" idx="1"/>
          </p:nvPr>
        </p:nvSpPr>
        <p:spPr/>
        <p:txBody>
          <a:bodyPr/>
          <a:lstStyle/>
          <a:p>
            <a:pPr eaLnBrk="1" hangingPunct="1">
              <a:lnSpc>
                <a:spcPct val="80000"/>
              </a:lnSpc>
              <a:defRPr/>
            </a:pPr>
            <a:r>
              <a:rPr lang="en-US" sz="2400" smtClean="0"/>
              <a:t>Khi phải làm một công việc, điều đầu tiên mà bạn phải quan tâm là:</a:t>
            </a:r>
          </a:p>
          <a:p>
            <a:pPr eaLnBrk="1" hangingPunct="1">
              <a:lnSpc>
                <a:spcPct val="80000"/>
              </a:lnSpc>
              <a:buFontTx/>
              <a:buChar char="-"/>
              <a:defRPr/>
            </a:pPr>
            <a:r>
              <a:rPr lang="en-US" sz="2400" smtClean="0"/>
              <a:t>Tại sao bạn phải làm công việc này?</a:t>
            </a:r>
          </a:p>
          <a:p>
            <a:pPr eaLnBrk="1" hangingPunct="1">
              <a:lnSpc>
                <a:spcPct val="80000"/>
              </a:lnSpc>
              <a:buFontTx/>
              <a:buChar char="-"/>
              <a:defRPr/>
            </a:pPr>
            <a:r>
              <a:rPr lang="en-US" sz="2400" smtClean="0"/>
              <a:t>Nó có ý nghĩa như thế nào với tổ chức, bộ phận của bạn?</a:t>
            </a:r>
          </a:p>
          <a:p>
            <a:pPr eaLnBrk="1" hangingPunct="1">
              <a:lnSpc>
                <a:spcPct val="80000"/>
              </a:lnSpc>
              <a:buFontTx/>
              <a:buChar char="-"/>
              <a:defRPr/>
            </a:pPr>
            <a:r>
              <a:rPr lang="en-US" sz="2400" smtClean="0"/>
              <a:t>Hậy quả nếu bạn không thực hiện chúng?</a:t>
            </a:r>
          </a:p>
          <a:p>
            <a:pPr eaLnBrk="1" hangingPunct="1">
              <a:lnSpc>
                <a:spcPct val="80000"/>
              </a:lnSpc>
              <a:buFontTx/>
              <a:buChar char="-"/>
              <a:defRPr/>
            </a:pPr>
            <a:endParaRPr lang="en-US" sz="2400" smtClean="0"/>
          </a:p>
          <a:p>
            <a:pPr eaLnBrk="1" hangingPunct="1">
              <a:lnSpc>
                <a:spcPct val="80000"/>
              </a:lnSpc>
              <a:defRPr/>
            </a:pPr>
            <a:r>
              <a:rPr lang="en-US" sz="2400" smtClean="0"/>
              <a:t>Why (tại sao?) là 1W trong 5W. Khi bạn thực hiện một công việc thì điều đầu tiên bạn nên xem xét đó chíng là why với nội dung như trên.</a:t>
            </a:r>
          </a:p>
          <a:p>
            <a:pPr eaLnBrk="1" hangingPunct="1">
              <a:lnSpc>
                <a:spcPct val="80000"/>
              </a:lnSpc>
              <a:buFont typeface="Wingdings" pitchFamily="2" charset="2"/>
              <a:buNone/>
              <a:defRPr/>
            </a:pPr>
            <a:endParaRPr lang="en-US" sz="2400" smtClean="0"/>
          </a:p>
          <a:p>
            <a:pPr eaLnBrk="1" hangingPunct="1">
              <a:lnSpc>
                <a:spcPct val="80000"/>
              </a:lnSpc>
              <a:defRPr/>
            </a:pPr>
            <a:r>
              <a:rPr lang="en-US" sz="2400" smtClean="0"/>
              <a:t>Xác định được yêu cầu, mục tiêu giúp bạn luôn hướng trọng tâm các công việc vào mục tiêu và đánh giá hiệu quả cuối cùng.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334BC785-EAB3-421D-8EBA-70320FACF5BE}" type="slidenum">
              <a:rPr lang="en-US"/>
              <a:pPr>
                <a:defRPr/>
              </a:pPr>
              <a:t>7</a:t>
            </a:fld>
            <a:endParaRPr lang="en-US"/>
          </a:p>
        </p:txBody>
      </p:sp>
      <p:sp>
        <p:nvSpPr>
          <p:cNvPr id="167938" name="Rectangle 2"/>
          <p:cNvSpPr>
            <a:spLocks noGrp="1" noChangeArrowheads="1"/>
          </p:cNvSpPr>
          <p:nvPr>
            <p:ph type="title"/>
          </p:nvPr>
        </p:nvSpPr>
        <p:spPr/>
        <p:txBody>
          <a:bodyPr/>
          <a:lstStyle/>
          <a:p>
            <a:pPr algn="l" eaLnBrk="1" hangingPunct="1">
              <a:defRPr/>
            </a:pPr>
            <a:r>
              <a:rPr lang="en-US" smtClean="0"/>
              <a:t>3.2 Xác định nội dung công việc</a:t>
            </a:r>
          </a:p>
        </p:txBody>
      </p:sp>
      <p:sp>
        <p:nvSpPr>
          <p:cNvPr id="167939" name="Rectangle 3"/>
          <p:cNvSpPr>
            <a:spLocks noGrp="1" noChangeArrowheads="1"/>
          </p:cNvSpPr>
          <p:nvPr>
            <p:ph type="body" idx="1"/>
          </p:nvPr>
        </p:nvSpPr>
        <p:spPr/>
        <p:txBody>
          <a:bodyPr/>
          <a:lstStyle/>
          <a:p>
            <a:pPr eaLnBrk="1" hangingPunct="1">
              <a:defRPr/>
            </a:pPr>
            <a:r>
              <a:rPr lang="en-US" smtClean="0"/>
              <a:t>1W = what? Nội dung công việc đó là gi?</a:t>
            </a:r>
          </a:p>
          <a:p>
            <a:pPr eaLnBrk="1" hangingPunct="1">
              <a:defRPr/>
            </a:pPr>
            <a:endParaRPr lang="en-US" smtClean="0"/>
          </a:p>
          <a:p>
            <a:pPr eaLnBrk="1" hangingPunct="1">
              <a:defRPr/>
            </a:pPr>
            <a:r>
              <a:rPr lang="en-US" smtClean="0"/>
              <a:t>Hãy chỉ ra các bước đê thực hiện công việc được giao.</a:t>
            </a:r>
          </a:p>
          <a:p>
            <a:pPr eaLnBrk="1" hangingPunct="1">
              <a:defRPr/>
            </a:pPr>
            <a:endParaRPr lang="en-US" smtClean="0"/>
          </a:p>
          <a:p>
            <a:pPr eaLnBrk="1" hangingPunct="1">
              <a:defRPr/>
            </a:pPr>
            <a:r>
              <a:rPr lang="en-US" smtClean="0"/>
              <a:t>Bạn hãy chắc rằng, bước sau là khách hàng của bước công việc trước.</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8A895B84-8960-4E7E-92D8-D7A0FF55F2E8}" type="slidenum">
              <a:rPr lang="en-US"/>
              <a:pPr>
                <a:defRPr/>
              </a:pPr>
              <a:t>8</a:t>
            </a:fld>
            <a:endParaRPr lang="en-US"/>
          </a:p>
        </p:txBody>
      </p:sp>
      <p:sp>
        <p:nvSpPr>
          <p:cNvPr id="168962" name="Rectangle 2"/>
          <p:cNvSpPr>
            <a:spLocks noGrp="1" noChangeArrowheads="1"/>
          </p:cNvSpPr>
          <p:nvPr>
            <p:ph type="title"/>
          </p:nvPr>
        </p:nvSpPr>
        <p:spPr/>
        <p:txBody>
          <a:bodyPr/>
          <a:lstStyle/>
          <a:p>
            <a:pPr algn="l" eaLnBrk="1" hangingPunct="1">
              <a:defRPr/>
            </a:pPr>
            <a:r>
              <a:rPr lang="en-US" smtClean="0"/>
              <a:t>3.3 Xác định 3W</a:t>
            </a:r>
          </a:p>
        </p:txBody>
      </p:sp>
      <p:sp>
        <p:nvSpPr>
          <p:cNvPr id="168963" name="Rectangle 3"/>
          <p:cNvSpPr>
            <a:spLocks noGrp="1" noChangeArrowheads="1"/>
          </p:cNvSpPr>
          <p:nvPr>
            <p:ph type="body" idx="1"/>
          </p:nvPr>
        </p:nvSpPr>
        <p:spPr/>
        <p:txBody>
          <a:bodyPr/>
          <a:lstStyle/>
          <a:p>
            <a:pPr eaLnBrk="1" hangingPunct="1">
              <a:lnSpc>
                <a:spcPct val="90000"/>
              </a:lnSpc>
              <a:buFont typeface="Wingdings" pitchFamily="2" charset="2"/>
              <a:buNone/>
              <a:defRPr/>
            </a:pPr>
            <a:r>
              <a:rPr lang="en-US" sz="2800" smtClean="0"/>
              <a:t>Where: ở đâu, có thể bao gồm các câu hỏi sau:</a:t>
            </a:r>
          </a:p>
          <a:p>
            <a:pPr eaLnBrk="1" hangingPunct="1">
              <a:lnSpc>
                <a:spcPct val="90000"/>
              </a:lnSpc>
              <a:buFont typeface="Wingdings" pitchFamily="2" charset="2"/>
              <a:buNone/>
              <a:defRPr/>
            </a:pPr>
            <a:endParaRPr lang="en-US" sz="2800" smtClean="0"/>
          </a:p>
          <a:p>
            <a:pPr eaLnBrk="1" hangingPunct="1">
              <a:lnSpc>
                <a:spcPct val="90000"/>
              </a:lnSpc>
              <a:defRPr/>
            </a:pPr>
            <a:r>
              <a:rPr lang="en-US" sz="2800" smtClean="0"/>
              <a:t>Công việc đó thực hiện tại đâu?</a:t>
            </a:r>
          </a:p>
          <a:p>
            <a:pPr eaLnBrk="1" hangingPunct="1">
              <a:lnSpc>
                <a:spcPct val="90000"/>
              </a:lnSpc>
              <a:defRPr/>
            </a:pPr>
            <a:endParaRPr lang="en-US" sz="2800" smtClean="0"/>
          </a:p>
          <a:p>
            <a:pPr eaLnBrk="1" hangingPunct="1">
              <a:lnSpc>
                <a:spcPct val="90000"/>
              </a:lnSpc>
              <a:defRPr/>
            </a:pPr>
            <a:r>
              <a:rPr lang="en-US" sz="2800" smtClean="0"/>
              <a:t>Giao hàng tại địa điểm nào?</a:t>
            </a:r>
          </a:p>
          <a:p>
            <a:pPr eaLnBrk="1" hangingPunct="1">
              <a:lnSpc>
                <a:spcPct val="90000"/>
              </a:lnSpc>
              <a:defRPr/>
            </a:pPr>
            <a:endParaRPr lang="en-US" sz="2800" smtClean="0"/>
          </a:p>
          <a:p>
            <a:pPr eaLnBrk="1" hangingPunct="1">
              <a:lnSpc>
                <a:spcPct val="90000"/>
              </a:lnSpc>
              <a:defRPr/>
            </a:pPr>
            <a:r>
              <a:rPr lang="en-US" sz="2800" smtClean="0"/>
              <a:t>Kiểm tra tại bộ phận nào?</a:t>
            </a:r>
          </a:p>
          <a:p>
            <a:pPr eaLnBrk="1" hangingPunct="1">
              <a:lnSpc>
                <a:spcPct val="90000"/>
              </a:lnSpc>
              <a:defRPr/>
            </a:pPr>
            <a:endParaRPr lang="en-US" sz="2800" smtClean="0"/>
          </a:p>
          <a:p>
            <a:pPr eaLnBrk="1" hangingPunct="1">
              <a:lnSpc>
                <a:spcPct val="90000"/>
              </a:lnSpc>
              <a:defRPr/>
            </a:pPr>
            <a:r>
              <a:rPr lang="en-US" sz="2800" smtClean="0"/>
              <a:t>Testing những công đoạn nào?...</a:t>
            </a:r>
          </a:p>
          <a:p>
            <a:pPr eaLnBrk="1" hangingPunct="1">
              <a:lnSpc>
                <a:spcPct val="90000"/>
              </a:lnSpc>
              <a:defRPr/>
            </a:pPr>
            <a:endParaRPr lang="en-US" sz="2800" smtClean="0"/>
          </a:p>
          <a:p>
            <a:pPr eaLnBrk="1" hangingPunct="1">
              <a:lnSpc>
                <a:spcPct val="90000"/>
              </a:lnSpc>
              <a:defRPr/>
            </a:pPr>
            <a:endParaRPr lang="en-US" sz="28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547CDB5A-3255-448E-BDE8-61327F53EC35}" type="slidenum">
              <a:rPr lang="en-US"/>
              <a:pPr>
                <a:defRPr/>
              </a:pPr>
              <a:t>9</a:t>
            </a:fld>
            <a:endParaRPr lang="en-US"/>
          </a:p>
        </p:txBody>
      </p:sp>
      <p:sp>
        <p:nvSpPr>
          <p:cNvPr id="174082" name="Rectangle 2"/>
          <p:cNvSpPr>
            <a:spLocks noGrp="1" noChangeArrowheads="1"/>
          </p:cNvSpPr>
          <p:nvPr>
            <p:ph type="title"/>
          </p:nvPr>
        </p:nvSpPr>
        <p:spPr/>
        <p:txBody>
          <a:bodyPr/>
          <a:lstStyle/>
          <a:p>
            <a:pPr algn="l" eaLnBrk="1" hangingPunct="1">
              <a:defRPr/>
            </a:pPr>
            <a:r>
              <a:rPr lang="en-US" smtClean="0"/>
              <a:t>3.3 Xác định 3W</a:t>
            </a:r>
          </a:p>
        </p:txBody>
      </p:sp>
      <p:sp>
        <p:nvSpPr>
          <p:cNvPr id="174083" name="Rectangle 3"/>
          <p:cNvSpPr>
            <a:spLocks noGrp="1" noChangeArrowheads="1"/>
          </p:cNvSpPr>
          <p:nvPr>
            <p:ph type="body" idx="1"/>
          </p:nvPr>
        </p:nvSpPr>
        <p:spPr/>
        <p:txBody>
          <a:bodyPr/>
          <a:lstStyle/>
          <a:p>
            <a:pPr eaLnBrk="1" hangingPunct="1">
              <a:lnSpc>
                <a:spcPct val="90000"/>
              </a:lnSpc>
              <a:defRPr/>
            </a:pPr>
            <a:r>
              <a:rPr lang="en-US" sz="2400" smtClean="0"/>
              <a:t>When: Công việc đó thực hiện khi nào, khi nào thì giao, khi nào kết thúc…</a:t>
            </a:r>
          </a:p>
          <a:p>
            <a:pPr eaLnBrk="1" hangingPunct="1">
              <a:lnSpc>
                <a:spcPct val="90000"/>
              </a:lnSpc>
              <a:defRPr/>
            </a:pPr>
            <a:endParaRPr lang="en-US" sz="2400" smtClean="0"/>
          </a:p>
          <a:p>
            <a:pPr eaLnBrk="1" hangingPunct="1">
              <a:lnSpc>
                <a:spcPct val="90000"/>
              </a:lnSpc>
              <a:defRPr/>
            </a:pPr>
            <a:r>
              <a:rPr lang="en-US" sz="2400" smtClean="0"/>
              <a:t>Để xác định được thời hạn phải làm công việc, bạn cần xác định được mức độ khẩn cấp và mức độ quan trọng của từng công việc.</a:t>
            </a:r>
          </a:p>
          <a:p>
            <a:pPr eaLnBrk="1" hangingPunct="1">
              <a:lnSpc>
                <a:spcPct val="90000"/>
              </a:lnSpc>
              <a:defRPr/>
            </a:pPr>
            <a:endParaRPr lang="en-US" sz="2400" smtClean="0"/>
          </a:p>
          <a:p>
            <a:pPr eaLnBrk="1" hangingPunct="1">
              <a:lnSpc>
                <a:spcPct val="90000"/>
              </a:lnSpc>
              <a:defRPr/>
            </a:pPr>
            <a:r>
              <a:rPr lang="en-US" sz="2400" smtClean="0"/>
              <a:t>Có 4 loại công việc khác nhau: công việc quan trọng và khẩn cấp, công việc không quan trọng nhưng khẩn cấp, công việc quan trọng nhưng không khẩn cấp, công việc không quan trọng và không khẩn cấp. Bạn phải thực hiện công việc quan trọng và khẩn cấp trước.</a:t>
            </a:r>
          </a:p>
          <a:p>
            <a:pPr eaLnBrk="1" hangingPunct="1">
              <a:lnSpc>
                <a:spcPct val="90000"/>
              </a:lnSpc>
              <a:defRPr/>
            </a:pPr>
            <a:endParaRPr lang="en-US" sz="2400" smtClean="0"/>
          </a:p>
          <a:p>
            <a:pPr eaLnBrk="1" hangingPunct="1">
              <a:lnSpc>
                <a:spcPct val="90000"/>
              </a:lnSpc>
              <a:defRPr/>
            </a:pPr>
            <a:endParaRPr lang="en-US" sz="2400" smtClean="0"/>
          </a:p>
          <a:p>
            <a:pPr eaLnBrk="1" hangingPunct="1">
              <a:lnSpc>
                <a:spcPct val="90000"/>
              </a:lnSpc>
              <a:defRPr/>
            </a:pPr>
            <a:endParaRPr lang="en-US" sz="2400" smtClean="0"/>
          </a:p>
        </p:txBody>
      </p:sp>
    </p:spTree>
  </p:cSld>
  <p:clrMapOvr>
    <a:masterClrMapping/>
  </p:clrMapOvr>
</p:sld>
</file>

<file path=ppt/theme/theme1.xml><?xml version="1.0" encoding="utf-8"?>
<a:theme xmlns:a="http://schemas.openxmlformats.org/drawingml/2006/main" name="Maple">
  <a:themeElements>
    <a:clrScheme name="Maple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fontScheme name="Mapl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Maple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Maple 2">
        <a:dk1>
          <a:srgbClr val="EA9306"/>
        </a:dk1>
        <a:lt1>
          <a:srgbClr val="FFFFFF"/>
        </a:lt1>
        <a:dk2>
          <a:srgbClr val="FAC120"/>
        </a:dk2>
        <a:lt2>
          <a:srgbClr val="FFFDD1"/>
        </a:lt2>
        <a:accent1>
          <a:srgbClr val="CC6600"/>
        </a:accent1>
        <a:accent2>
          <a:srgbClr val="FF9933"/>
        </a:accent2>
        <a:accent3>
          <a:srgbClr val="FCDDAB"/>
        </a:accent3>
        <a:accent4>
          <a:srgbClr val="DADADA"/>
        </a:accent4>
        <a:accent5>
          <a:srgbClr val="E2B8AA"/>
        </a:accent5>
        <a:accent6>
          <a:srgbClr val="E78A2D"/>
        </a:accent6>
        <a:hlink>
          <a:srgbClr val="A50021"/>
        </a:hlink>
        <a:folHlink>
          <a:srgbClr val="666633"/>
        </a:folHlink>
      </a:clrScheme>
      <a:clrMap bg1="dk2" tx1="lt1" bg2="dk1" tx2="lt2" accent1="accent1" accent2="accent2" accent3="accent3" accent4="accent4" accent5="accent5" accent6="accent6" hlink="hlink" folHlink="folHlink"/>
    </a:extraClrScheme>
    <a:extraClrScheme>
      <a:clrScheme name="Maple 3">
        <a:dk1>
          <a:srgbClr val="000000"/>
        </a:dk1>
        <a:lt1>
          <a:srgbClr val="FFFFCC"/>
        </a:lt1>
        <a:dk2>
          <a:srgbClr val="A26D18"/>
        </a:dk2>
        <a:lt2>
          <a:srgbClr val="F9D793"/>
        </a:lt2>
        <a:accent1>
          <a:srgbClr val="FFD05B"/>
        </a:accent1>
        <a:accent2>
          <a:srgbClr val="FEE1A8"/>
        </a:accent2>
        <a:accent3>
          <a:srgbClr val="FFFFE2"/>
        </a:accent3>
        <a:accent4>
          <a:srgbClr val="000000"/>
        </a:accent4>
        <a:accent5>
          <a:srgbClr val="FFE4B5"/>
        </a:accent5>
        <a:accent6>
          <a:srgbClr val="E6CC98"/>
        </a:accent6>
        <a:hlink>
          <a:srgbClr val="FF0000"/>
        </a:hlink>
        <a:folHlink>
          <a:srgbClr val="CC6600"/>
        </a:folHlink>
      </a:clrScheme>
      <a:clrMap bg1="lt1" tx1="dk1" bg2="lt2" tx2="dk2" accent1="accent1" accent2="accent2" accent3="accent3" accent4="accent4" accent5="accent5" accent6="accent6" hlink="hlink" folHlink="folHlink"/>
    </a:extraClrScheme>
    <a:extraClrScheme>
      <a:clrScheme name="Maple 4">
        <a:dk1>
          <a:srgbClr val="008000"/>
        </a:dk1>
        <a:lt1>
          <a:srgbClr val="FFFFFF"/>
        </a:lt1>
        <a:dk2>
          <a:srgbClr val="005800"/>
        </a:dk2>
        <a:lt2>
          <a:srgbClr val="FFFFCC"/>
        </a:lt2>
        <a:accent1>
          <a:srgbClr val="00CC99"/>
        </a:accent1>
        <a:accent2>
          <a:srgbClr val="007825"/>
        </a:accent2>
        <a:accent3>
          <a:srgbClr val="AAB4AA"/>
        </a:accent3>
        <a:accent4>
          <a:srgbClr val="DADADA"/>
        </a:accent4>
        <a:accent5>
          <a:srgbClr val="AAE2CA"/>
        </a:accent5>
        <a:accent6>
          <a:srgbClr val="006C20"/>
        </a:accent6>
        <a:hlink>
          <a:srgbClr val="9966FF"/>
        </a:hlink>
        <a:folHlink>
          <a:srgbClr val="99CCFF"/>
        </a:folHlink>
      </a:clrScheme>
      <a:clrMap bg1="dk2" tx1="lt1" bg2="dk1" tx2="lt2" accent1="accent1" accent2="accent2" accent3="accent3" accent4="accent4" accent5="accent5" accent6="accent6" hlink="hlink" folHlink="folHlink"/>
    </a:extraClrScheme>
    <a:extraClrScheme>
      <a:clrScheme name="Maple 5">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CCFF99"/>
        </a:folHlink>
      </a:clrScheme>
      <a:clrMap bg1="dk2" tx1="lt1" bg2="dk1" tx2="lt2" accent1="accent1" accent2="accent2" accent3="accent3" accent4="accent4" accent5="accent5" accent6="accent6" hlink="hlink" folHlink="folHlink"/>
    </a:extraClrScheme>
    <a:extraClrScheme>
      <a:clrScheme name="Maple 6">
        <a:dk1>
          <a:srgbClr val="006699"/>
        </a:dk1>
        <a:lt1>
          <a:srgbClr val="FFFFFF"/>
        </a:lt1>
        <a:dk2>
          <a:srgbClr val="006666"/>
        </a:dk2>
        <a:lt2>
          <a:srgbClr val="CCECFF"/>
        </a:lt2>
        <a:accent1>
          <a:srgbClr val="00CCFF"/>
        </a:accent1>
        <a:accent2>
          <a:srgbClr val="017A83"/>
        </a:accent2>
        <a:accent3>
          <a:srgbClr val="AAB8B8"/>
        </a:accent3>
        <a:accent4>
          <a:srgbClr val="DADADA"/>
        </a:accent4>
        <a:accent5>
          <a:srgbClr val="AAE2FF"/>
        </a:accent5>
        <a:accent6>
          <a:srgbClr val="016E76"/>
        </a:accent6>
        <a:hlink>
          <a:srgbClr val="FFFFCC"/>
        </a:hlink>
        <a:folHlink>
          <a:srgbClr val="99FF99"/>
        </a:folHlink>
      </a:clrScheme>
      <a:clrMap bg1="dk2" tx1="lt1" bg2="dk1" tx2="lt2" accent1="accent1" accent2="accent2" accent3="accent3" accent4="accent4" accent5="accent5" accent6="accent6" hlink="hlink" folHlink="folHlink"/>
    </a:extraClrScheme>
    <a:extraClrScheme>
      <a:clrScheme name="Maple 7">
        <a:dk1>
          <a:srgbClr val="80ACC4"/>
        </a:dk1>
        <a:lt1>
          <a:srgbClr val="FFFFFF"/>
        </a:lt1>
        <a:dk2>
          <a:srgbClr val="B3D1DF"/>
        </a:dk2>
        <a:lt2>
          <a:srgbClr val="FFFFFF"/>
        </a:lt2>
        <a:accent1>
          <a:srgbClr val="5089A8"/>
        </a:accent1>
        <a:accent2>
          <a:srgbClr val="BBC6DB"/>
        </a:accent2>
        <a:accent3>
          <a:srgbClr val="D6E5EC"/>
        </a:accent3>
        <a:accent4>
          <a:srgbClr val="DADADA"/>
        </a:accent4>
        <a:accent5>
          <a:srgbClr val="B3C4D1"/>
        </a:accent5>
        <a:accent6>
          <a:srgbClr val="A9B3C6"/>
        </a:accent6>
        <a:hlink>
          <a:srgbClr val="0000FF"/>
        </a:hlink>
        <a:folHlink>
          <a:srgbClr val="006699"/>
        </a:folHlink>
      </a:clrScheme>
      <a:clrMap bg1="dk2" tx1="lt1" bg2="dk1" tx2="lt2" accent1="accent1" accent2="accent2" accent3="accent3" accent4="accent4" accent5="accent5" accent6="accent6" hlink="hlink" folHlink="folHlink"/>
    </a:extraClrScheme>
    <a:extraClrScheme>
      <a:clrScheme name="Maple 8">
        <a:dk1>
          <a:srgbClr val="5700AE"/>
        </a:dk1>
        <a:lt1>
          <a:srgbClr val="FFFFFF"/>
        </a:lt1>
        <a:dk2>
          <a:srgbClr val="7301CB"/>
        </a:dk2>
        <a:lt2>
          <a:srgbClr val="C5C5FF"/>
        </a:lt2>
        <a:accent1>
          <a:srgbClr val="9999FF"/>
        </a:accent1>
        <a:accent2>
          <a:srgbClr val="7000E0"/>
        </a:accent2>
        <a:accent3>
          <a:srgbClr val="BCAAE2"/>
        </a:accent3>
        <a:accent4>
          <a:srgbClr val="DADADA"/>
        </a:accent4>
        <a:accent5>
          <a:srgbClr val="CACAFF"/>
        </a:accent5>
        <a:accent6>
          <a:srgbClr val="6500CB"/>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Maple 9">
        <a:dk1>
          <a:srgbClr val="003366"/>
        </a:dk1>
        <a:lt1>
          <a:srgbClr val="FFFFFF"/>
        </a:lt1>
        <a:dk2>
          <a:srgbClr val="003366"/>
        </a:dk2>
        <a:lt2>
          <a:srgbClr val="CBD5DF"/>
        </a:lt2>
        <a:accent1>
          <a:srgbClr val="A9BEE9"/>
        </a:accent1>
        <a:accent2>
          <a:srgbClr val="D6E4F2"/>
        </a:accent2>
        <a:accent3>
          <a:srgbClr val="FFFFFF"/>
        </a:accent3>
        <a:accent4>
          <a:srgbClr val="002A56"/>
        </a:accent4>
        <a:accent5>
          <a:srgbClr val="D1DBF2"/>
        </a:accent5>
        <a:accent6>
          <a:srgbClr val="C2CFDB"/>
        </a:accent6>
        <a:hlink>
          <a:srgbClr val="0000CC"/>
        </a:hlink>
        <a:folHlink>
          <a:srgbClr val="8668E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Maple</Template>
  <TotalTime>203</TotalTime>
  <Words>1930</Words>
  <Application>Microsoft Office PowerPoint</Application>
  <PresentationFormat>On-screen Show (4:3)</PresentationFormat>
  <Paragraphs>343</Paragraphs>
  <Slides>39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39</vt:i4>
      </vt:variant>
    </vt:vector>
  </HeadingPairs>
  <TitlesOfParts>
    <vt:vector size="43" baseType="lpstr">
      <vt:lpstr>Times New Roman</vt:lpstr>
      <vt:lpstr>Arial</vt:lpstr>
      <vt:lpstr>Wingdings</vt:lpstr>
      <vt:lpstr>Maple</vt:lpstr>
      <vt:lpstr>KỸ NĂNG LẬP KẾ HOẠCH</vt:lpstr>
      <vt:lpstr>1. Khái niệm</vt:lpstr>
      <vt:lpstr>2. Ý nghĩa</vt:lpstr>
      <vt:lpstr>3. Làm thế nào xác định công việc?</vt:lpstr>
      <vt:lpstr>3. Làm thế nào xác định công việc?</vt:lpstr>
      <vt:lpstr>3.1 Xác định mục tiêu yêu cầu</vt:lpstr>
      <vt:lpstr>3.2 Xác định nội dung công việc</vt:lpstr>
      <vt:lpstr>3.3 Xác định 3W</vt:lpstr>
      <vt:lpstr>3.3 Xác định 3W</vt:lpstr>
      <vt:lpstr>3.3 Xác định 3W</vt:lpstr>
      <vt:lpstr>3.4 Xác định phương pháp 1h </vt:lpstr>
      <vt:lpstr>3.5 Xác định phương pháp kiểm soát</vt:lpstr>
      <vt:lpstr>3.6 Xác định phương pháp kiểm tra</vt:lpstr>
      <vt:lpstr>3.6 Xác định phương pháp kiểm tra</vt:lpstr>
      <vt:lpstr>3.7 Xác định nguồn lực (5M)</vt:lpstr>
      <vt:lpstr>3.7 Xác định nguồn lực (5M)</vt:lpstr>
      <vt:lpstr>3.7 Xác định nguồn lực (5M)</vt:lpstr>
      <vt:lpstr>4. Phân loại</vt:lpstr>
      <vt:lpstr>4.1  Hoạch định chiến lược</vt:lpstr>
      <vt:lpstr>4.1  Hoạch định chiến lược (tt)</vt:lpstr>
      <vt:lpstr>4.1  Hoạch định chiến lược (tt)</vt:lpstr>
      <vt:lpstr>4.2 Hoạch định tác nghiệp</vt:lpstr>
      <vt:lpstr>4.2 Hoạch định tác nghiệp (tt)</vt:lpstr>
      <vt:lpstr>4.3 Hoạch định dự án</vt:lpstr>
      <vt:lpstr>4.4 Mục tiêu: </vt:lpstr>
      <vt:lpstr>4.4.1 Phân loại mục tiêu</vt:lpstr>
      <vt:lpstr>4.4.2 Điều kiện của mục tiêu:</vt:lpstr>
      <vt:lpstr>a/Specific - cụ thể, dễ hiểu</vt:lpstr>
      <vt:lpstr>b/Measurable – đo lường được</vt:lpstr>
      <vt:lpstr>c/Achievable – vừa sức.</vt:lpstr>
      <vt:lpstr>d/Realistics – thực tế.</vt:lpstr>
      <vt:lpstr>e/Timebound – có thời hạn.</vt:lpstr>
      <vt:lpstr>4.4.3 Kế hoạch thực hiện mục tiêu (gantt)</vt:lpstr>
      <vt:lpstr>4.5 Hoạch định kế hoạch năm</vt:lpstr>
      <vt:lpstr>4.5 Hoạch định kế hoạch năm (tt)</vt:lpstr>
      <vt:lpstr>4.6 Hoạch định kế hoạch tháng:</vt:lpstr>
      <vt:lpstr>Nội dung kế hoạch tháng</vt:lpstr>
      <vt:lpstr>4.7 Hoạch định kế hoạch tuần</vt:lpstr>
      <vt:lpstr>4.7 Hoạch định kế hoạch tuần</vt:lpstr>
    </vt:vector>
  </TitlesOfParts>
  <Company>Nq</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Quản trị xung đột</dc:title>
  <dc:creator>Nq</dc:creator>
  <cp:lastModifiedBy>dell</cp:lastModifiedBy>
  <cp:revision>24</cp:revision>
  <dcterms:created xsi:type="dcterms:W3CDTF">2006-05-01T14:06:11Z</dcterms:created>
  <dcterms:modified xsi:type="dcterms:W3CDTF">2018-04-03T08:49:44Z</dcterms:modified>
</cp:coreProperties>
</file>