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9"/>
  </p:notesMasterIdLst>
  <p:handoutMasterIdLst>
    <p:handoutMasterId r:id="rId40"/>
  </p:handoutMasterIdLst>
  <p:sldIdLst>
    <p:sldId id="395" r:id="rId2"/>
    <p:sldId id="404" r:id="rId3"/>
    <p:sldId id="405" r:id="rId4"/>
    <p:sldId id="423" r:id="rId5"/>
    <p:sldId id="415" r:id="rId6"/>
    <p:sldId id="407" r:id="rId7"/>
    <p:sldId id="420" r:id="rId8"/>
    <p:sldId id="443" r:id="rId9"/>
    <p:sldId id="424" r:id="rId10"/>
    <p:sldId id="408" r:id="rId11"/>
    <p:sldId id="410" r:id="rId12"/>
    <p:sldId id="411" r:id="rId13"/>
    <p:sldId id="412" r:id="rId14"/>
    <p:sldId id="446" r:id="rId15"/>
    <p:sldId id="447" r:id="rId16"/>
    <p:sldId id="448" r:id="rId17"/>
    <p:sldId id="449" r:id="rId18"/>
    <p:sldId id="416" r:id="rId19"/>
    <p:sldId id="417" r:id="rId20"/>
    <p:sldId id="419" r:id="rId21"/>
    <p:sldId id="413" r:id="rId22"/>
    <p:sldId id="421" r:id="rId23"/>
    <p:sldId id="444" r:id="rId24"/>
    <p:sldId id="425" r:id="rId25"/>
    <p:sldId id="409" r:id="rId26"/>
    <p:sldId id="414" r:id="rId27"/>
    <p:sldId id="418" r:id="rId28"/>
    <p:sldId id="445" r:id="rId29"/>
    <p:sldId id="429" r:id="rId30"/>
    <p:sldId id="430" r:id="rId31"/>
    <p:sldId id="431" r:id="rId32"/>
    <p:sldId id="432" r:id="rId33"/>
    <p:sldId id="433" r:id="rId34"/>
    <p:sldId id="434" r:id="rId35"/>
    <p:sldId id="435" r:id="rId36"/>
    <p:sldId id="436" r:id="rId37"/>
    <p:sldId id="399" r:id="rId38"/>
  </p:sldIdLst>
  <p:sldSz cx="9906000" cy="6858000" type="A4"/>
  <p:notesSz cx="6858000" cy="9040813"/>
  <p:defaultTextStyle>
    <a:defPPr>
      <a:defRPr lang="en-US"/>
    </a:defPPr>
    <a:lvl1pPr algn="ctr" rtl="0" fontAlgn="base">
      <a:spcBef>
        <a:spcPct val="0"/>
      </a:spcBef>
      <a:spcAft>
        <a:spcPct val="0"/>
      </a:spcAft>
      <a:defRPr sz="2000" kern="1200">
        <a:solidFill>
          <a:schemeClr val="tx1"/>
        </a:solidFill>
        <a:latin typeface="Arial" charset="0"/>
        <a:ea typeface="+mn-ea"/>
        <a:cs typeface="+mn-cs"/>
      </a:defRPr>
    </a:lvl1pPr>
    <a:lvl2pPr marL="457200" algn="ctr" rtl="0" fontAlgn="base">
      <a:spcBef>
        <a:spcPct val="0"/>
      </a:spcBef>
      <a:spcAft>
        <a:spcPct val="0"/>
      </a:spcAft>
      <a:defRPr sz="2000" kern="1200">
        <a:solidFill>
          <a:schemeClr val="tx1"/>
        </a:solidFill>
        <a:latin typeface="Arial" charset="0"/>
        <a:ea typeface="+mn-ea"/>
        <a:cs typeface="+mn-cs"/>
      </a:defRPr>
    </a:lvl2pPr>
    <a:lvl3pPr marL="914400" algn="ctr" rtl="0" fontAlgn="base">
      <a:spcBef>
        <a:spcPct val="0"/>
      </a:spcBef>
      <a:spcAft>
        <a:spcPct val="0"/>
      </a:spcAft>
      <a:defRPr sz="2000" kern="1200">
        <a:solidFill>
          <a:schemeClr val="tx1"/>
        </a:solidFill>
        <a:latin typeface="Arial" charset="0"/>
        <a:ea typeface="+mn-ea"/>
        <a:cs typeface="+mn-cs"/>
      </a:defRPr>
    </a:lvl3pPr>
    <a:lvl4pPr marL="1371600" algn="ctr" rtl="0" fontAlgn="base">
      <a:spcBef>
        <a:spcPct val="0"/>
      </a:spcBef>
      <a:spcAft>
        <a:spcPct val="0"/>
      </a:spcAft>
      <a:defRPr sz="2000" kern="1200">
        <a:solidFill>
          <a:schemeClr val="tx1"/>
        </a:solidFill>
        <a:latin typeface="Arial" charset="0"/>
        <a:ea typeface="+mn-ea"/>
        <a:cs typeface="+mn-cs"/>
      </a:defRPr>
    </a:lvl4pPr>
    <a:lvl5pPr marL="1828800" algn="ctr"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AA01"/>
    <a:srgbClr val="CC9900"/>
    <a:srgbClr val="FEB210"/>
    <a:srgbClr val="777777"/>
    <a:srgbClr val="00204E"/>
    <a:srgbClr val="FFFF00"/>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0" autoAdjust="0"/>
    <p:restoredTop sz="94643" autoAdjust="0"/>
  </p:normalViewPr>
  <p:slideViewPr>
    <p:cSldViewPr>
      <p:cViewPr>
        <p:scale>
          <a:sx n="50" d="100"/>
          <a:sy n="50" d="100"/>
        </p:scale>
        <p:origin x="-1734" y="-540"/>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218" y="-78"/>
      </p:cViewPr>
      <p:guideLst>
        <p:guide orient="horz" pos="284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4"/>
          <p:cNvSpPr>
            <a:spLocks noGrp="1" noChangeArrowheads="1"/>
          </p:cNvSpPr>
          <p:nvPr>
            <p:ph type="ftr" sz="quarter" idx="2"/>
          </p:nvPr>
        </p:nvSpPr>
        <p:spPr bwMode="auto">
          <a:xfrm>
            <a:off x="0" y="8588375"/>
            <a:ext cx="2971800"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829" tIns="45414" rIns="90829" bIns="45414" numCol="1" anchor="b" anchorCtr="0" compatLnSpc="1">
            <a:prstTxWarp prst="textNoShape">
              <a:avLst/>
            </a:prstTxWarp>
          </a:bodyPr>
          <a:lstStyle>
            <a:lvl1pPr algn="l" defTabSz="908050">
              <a:defRPr sz="1200" smtClean="0">
                <a:latin typeface="Times New Roman" pitchFamily="18" charset="0"/>
              </a:defRPr>
            </a:lvl1pPr>
          </a:lstStyle>
          <a:p>
            <a:pPr>
              <a:defRPr/>
            </a:pPr>
            <a:endParaRPr lang="en-US"/>
          </a:p>
        </p:txBody>
      </p:sp>
      <p:sp>
        <p:nvSpPr>
          <p:cNvPr id="5125" name="Rectangle 5"/>
          <p:cNvSpPr>
            <a:spLocks noGrp="1" noChangeArrowheads="1"/>
          </p:cNvSpPr>
          <p:nvPr>
            <p:ph type="sldNum" sz="quarter" idx="3"/>
          </p:nvPr>
        </p:nvSpPr>
        <p:spPr bwMode="auto">
          <a:xfrm>
            <a:off x="3886200" y="8588375"/>
            <a:ext cx="2971800"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829" tIns="45414" rIns="90829" bIns="45414" numCol="1" anchor="b" anchorCtr="0" compatLnSpc="1">
            <a:prstTxWarp prst="textNoShape">
              <a:avLst/>
            </a:prstTxWarp>
          </a:bodyPr>
          <a:lstStyle>
            <a:lvl1pPr algn="r" defTabSz="908050">
              <a:defRPr sz="1200" smtClean="0">
                <a:latin typeface="Times New Roman" pitchFamily="18" charset="0"/>
              </a:defRPr>
            </a:lvl1pPr>
          </a:lstStyle>
          <a:p>
            <a:pPr>
              <a:defRPr/>
            </a:pPr>
            <a:fld id="{4853C999-210A-4154-B61C-C8D1375E1A34}" type="slidenum">
              <a:rPr lang="en-US"/>
              <a:pPr>
                <a:defRPr/>
              </a:pPr>
              <a:t>‹#›</a:t>
            </a:fld>
            <a:endParaRPr lang="en-US"/>
          </a:p>
        </p:txBody>
      </p:sp>
    </p:spTree>
    <p:extLst>
      <p:ext uri="{BB962C8B-B14F-4D97-AF65-F5344CB8AC3E}">
        <p14:creationId xmlns:p14="http://schemas.microsoft.com/office/powerpoint/2010/main" val="42429102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0213" cy="442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926" tIns="44462" rIns="88926" bIns="44462" numCol="1" anchor="t" anchorCtr="0" compatLnSpc="1">
            <a:prstTxWarp prst="textNoShape">
              <a:avLst/>
            </a:prstTxWarp>
          </a:bodyPr>
          <a:lstStyle>
            <a:lvl1pPr algn="l" defTabSz="890588">
              <a:defRPr sz="1200" smtClean="0">
                <a:latin typeface="Times New Roman" pitchFamily="18" charset="0"/>
              </a:defRPr>
            </a:lvl1pPr>
          </a:lstStyle>
          <a:p>
            <a:pPr>
              <a:defRPr/>
            </a:pPr>
            <a:endParaRPr lang="en-US"/>
          </a:p>
        </p:txBody>
      </p:sp>
      <p:sp>
        <p:nvSpPr>
          <p:cNvPr id="14339" name="Rectangle 3"/>
          <p:cNvSpPr>
            <a:spLocks noGrp="1" noChangeArrowheads="1"/>
          </p:cNvSpPr>
          <p:nvPr>
            <p:ph type="dt" idx="1"/>
          </p:nvPr>
        </p:nvSpPr>
        <p:spPr bwMode="auto">
          <a:xfrm>
            <a:off x="3862388" y="0"/>
            <a:ext cx="2970212" cy="442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926" tIns="44462" rIns="88926" bIns="44462" numCol="1" anchor="t" anchorCtr="0" compatLnSpc="1">
            <a:prstTxWarp prst="textNoShape">
              <a:avLst/>
            </a:prstTxWarp>
          </a:bodyPr>
          <a:lstStyle>
            <a:lvl1pPr algn="r" defTabSz="890588">
              <a:defRPr sz="1200" smtClean="0">
                <a:latin typeface="Times New Roman" pitchFamily="18" charset="0"/>
              </a:defRPr>
            </a:lvl1pPr>
          </a:lstStyle>
          <a:p>
            <a:pPr>
              <a:defRPr/>
            </a:pPr>
            <a:endParaRPr lang="en-US"/>
          </a:p>
        </p:txBody>
      </p:sp>
      <p:sp>
        <p:nvSpPr>
          <p:cNvPr id="40964" name="Rectangle 4"/>
          <p:cNvSpPr>
            <a:spLocks noChangeArrowheads="1" noTextEdit="1"/>
          </p:cNvSpPr>
          <p:nvPr>
            <p:ph type="sldImg" idx="2"/>
          </p:nvPr>
        </p:nvSpPr>
        <p:spPr bwMode="auto">
          <a:xfrm>
            <a:off x="955675" y="665163"/>
            <a:ext cx="4916488" cy="34051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892175" y="4292600"/>
            <a:ext cx="5049838" cy="407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926" tIns="44462" rIns="88926" bIns="444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585200"/>
            <a:ext cx="2970213" cy="442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926" tIns="44462" rIns="88926" bIns="44462" numCol="1" anchor="b" anchorCtr="0" compatLnSpc="1">
            <a:prstTxWarp prst="textNoShape">
              <a:avLst/>
            </a:prstTxWarp>
          </a:bodyPr>
          <a:lstStyle>
            <a:lvl1pPr algn="l" defTabSz="890588">
              <a:defRPr sz="1200" smtClean="0">
                <a:latin typeface="Times New Roman" pitchFamily="18" charset="0"/>
              </a:defRPr>
            </a:lvl1pPr>
          </a:lstStyle>
          <a:p>
            <a:pPr>
              <a:defRPr/>
            </a:pPr>
            <a:endParaRPr lang="en-US"/>
          </a:p>
        </p:txBody>
      </p:sp>
      <p:sp>
        <p:nvSpPr>
          <p:cNvPr id="14343" name="Rectangle 7"/>
          <p:cNvSpPr>
            <a:spLocks noGrp="1" noChangeArrowheads="1"/>
          </p:cNvSpPr>
          <p:nvPr>
            <p:ph type="sldNum" sz="quarter" idx="5"/>
          </p:nvPr>
        </p:nvSpPr>
        <p:spPr bwMode="auto">
          <a:xfrm>
            <a:off x="3862388" y="8585200"/>
            <a:ext cx="2970212" cy="442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926" tIns="44462" rIns="88926" bIns="44462" numCol="1" anchor="b" anchorCtr="0" compatLnSpc="1">
            <a:prstTxWarp prst="textNoShape">
              <a:avLst/>
            </a:prstTxWarp>
          </a:bodyPr>
          <a:lstStyle>
            <a:lvl1pPr algn="r" defTabSz="890588">
              <a:defRPr sz="1200" smtClean="0">
                <a:latin typeface="Times New Roman" pitchFamily="18" charset="0"/>
              </a:defRPr>
            </a:lvl1pPr>
          </a:lstStyle>
          <a:p>
            <a:pPr>
              <a:defRPr/>
            </a:pPr>
            <a:fld id="{F91F8546-5DAD-417E-AEE1-55B60F8F8BCF}" type="slidenum">
              <a:rPr lang="en-US"/>
              <a:pPr>
                <a:defRPr/>
              </a:pPr>
              <a:t>‹#›</a:t>
            </a:fld>
            <a:endParaRPr lang="en-US"/>
          </a:p>
        </p:txBody>
      </p:sp>
    </p:spTree>
    <p:extLst>
      <p:ext uri="{BB962C8B-B14F-4D97-AF65-F5344CB8AC3E}">
        <p14:creationId xmlns:p14="http://schemas.microsoft.com/office/powerpoint/2010/main" val="1060757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9812474D-BE11-437C-B731-F636B96EA329}" type="slidenum">
              <a:rPr lang="en-US" sz="1200">
                <a:latin typeface="Times New Roman" pitchFamily="18" charset="0"/>
              </a:rPr>
              <a:pPr eaLnBrk="1" hangingPunct="1"/>
              <a:t>0</a:t>
            </a:fld>
            <a:endParaRPr lang="en-US" sz="1200">
              <a:latin typeface="Times New Roman" pitchFamily="18" charset="0"/>
            </a:endParaRPr>
          </a:p>
        </p:txBody>
      </p:sp>
      <p:sp>
        <p:nvSpPr>
          <p:cNvPr id="41987" name="Rectangle 2"/>
          <p:cNvSpPr>
            <a:spLocks noChangeArrowheads="1" noTextEdit="1"/>
          </p:cNvSpPr>
          <p:nvPr>
            <p:ph type="sldImg"/>
          </p:nvPr>
        </p:nvSpPr>
        <p:spPr>
          <a:xfrm>
            <a:off x="958850" y="665163"/>
            <a:ext cx="4916488" cy="3405187"/>
          </a:xfrm>
          <a:ln/>
        </p:spPr>
      </p:sp>
      <p:sp>
        <p:nvSpPr>
          <p:cNvPr id="41988" name="Rectangle 3"/>
          <p:cNvSpPr>
            <a:spLocks noGrp="1" noChangeArrowheads="1"/>
          </p:cNvSpPr>
          <p:nvPr>
            <p:ph type="body" idx="1"/>
          </p:nvPr>
        </p:nvSpPr>
        <p:spPr>
          <a:xfrm>
            <a:off x="892175" y="4292600"/>
            <a:ext cx="5049838" cy="4071938"/>
          </a:xfrm>
          <a:noFill/>
        </p:spPr>
        <p:txBody>
          <a:bodyPr/>
          <a:lstStyle/>
          <a:p>
            <a:pPr eaLnBrk="1" hangingPunct="1"/>
            <a:endParaRPr lang="vi-V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ACC49CFD-907A-487B-91B4-58CEC89F30AA}" type="slidenum">
              <a:rPr lang="en-US" sz="1200">
                <a:latin typeface="Times New Roman" pitchFamily="18" charset="0"/>
              </a:rPr>
              <a:pPr eaLnBrk="1" hangingPunct="1"/>
              <a:t>10</a:t>
            </a:fld>
            <a:endParaRPr lang="en-US" sz="1200">
              <a:latin typeface="Times New Roman" pitchFamily="18" charset="0"/>
            </a:endParaRPr>
          </a:p>
        </p:txBody>
      </p:sp>
      <p:sp>
        <p:nvSpPr>
          <p:cNvPr id="51203" name="Rectangle 2"/>
          <p:cNvSpPr>
            <a:spLocks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FAFD7322-8F37-4F6D-B941-64724AC5DD4E}" type="slidenum">
              <a:rPr lang="en-US" sz="1200">
                <a:latin typeface="Times New Roman" pitchFamily="18" charset="0"/>
              </a:rPr>
              <a:pPr eaLnBrk="1" hangingPunct="1"/>
              <a:t>11</a:t>
            </a:fld>
            <a:endParaRPr lang="en-US" sz="1200">
              <a:latin typeface="Times New Roman" pitchFamily="18" charset="0"/>
            </a:endParaRPr>
          </a:p>
        </p:txBody>
      </p:sp>
      <p:sp>
        <p:nvSpPr>
          <p:cNvPr id="52227" name="Rectangle 2"/>
          <p:cNvSpPr>
            <a:spLocks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07A7A72D-52A5-4ADD-A115-790EC1BF4D3D}" type="slidenum">
              <a:rPr lang="en-US" sz="1200">
                <a:latin typeface="Times New Roman" pitchFamily="18" charset="0"/>
              </a:rPr>
              <a:pPr eaLnBrk="1" hangingPunct="1"/>
              <a:t>12</a:t>
            </a:fld>
            <a:endParaRPr lang="en-US" sz="1200">
              <a:latin typeface="Times New Roman" pitchFamily="18" charset="0"/>
            </a:endParaRPr>
          </a:p>
        </p:txBody>
      </p:sp>
      <p:sp>
        <p:nvSpPr>
          <p:cNvPr id="53251" name="Rectangle 2"/>
          <p:cNvSpPr>
            <a:spLocks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1667B28A-8A53-48D5-B19A-AA669E053035}" type="slidenum">
              <a:rPr lang="en-US" sz="1200">
                <a:latin typeface="Times New Roman" pitchFamily="18" charset="0"/>
              </a:rPr>
              <a:pPr eaLnBrk="1" hangingPunct="1"/>
              <a:t>17</a:t>
            </a:fld>
            <a:endParaRPr lang="en-US" sz="1200">
              <a:latin typeface="Times New Roman" pitchFamily="18" charset="0"/>
            </a:endParaRPr>
          </a:p>
        </p:txBody>
      </p:sp>
      <p:sp>
        <p:nvSpPr>
          <p:cNvPr id="54275" name="Rectangle 2"/>
          <p:cNvSpPr>
            <a:spLocks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13F4C2F9-6AF5-4B8A-A255-7E531CEF72C8}" type="slidenum">
              <a:rPr lang="en-US" sz="1200">
                <a:latin typeface="Times New Roman" pitchFamily="18" charset="0"/>
              </a:rPr>
              <a:pPr eaLnBrk="1" hangingPunct="1"/>
              <a:t>18</a:t>
            </a:fld>
            <a:endParaRPr lang="en-US" sz="1200">
              <a:latin typeface="Times New Roman" pitchFamily="18" charset="0"/>
            </a:endParaRPr>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479EB64D-DCFE-41D3-8CC7-1998DBB82C43}" type="slidenum">
              <a:rPr lang="en-US" sz="1200">
                <a:latin typeface="Times New Roman" pitchFamily="18" charset="0"/>
              </a:rPr>
              <a:pPr eaLnBrk="1" hangingPunct="1"/>
              <a:t>19</a:t>
            </a:fld>
            <a:endParaRPr lang="en-US" sz="1200">
              <a:latin typeface="Times New Roman" pitchFamily="18" charset="0"/>
            </a:endParaRPr>
          </a:p>
        </p:txBody>
      </p:sp>
      <p:sp>
        <p:nvSpPr>
          <p:cNvPr id="56323" name="Rectangle 2"/>
          <p:cNvSpPr>
            <a:spLocks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B4CBE1C0-B7E0-4EBE-B9F6-8EA1118FCBEB}" type="slidenum">
              <a:rPr lang="en-US" sz="1200">
                <a:latin typeface="Times New Roman" pitchFamily="18" charset="0"/>
              </a:rPr>
              <a:pPr eaLnBrk="1" hangingPunct="1"/>
              <a:t>20</a:t>
            </a:fld>
            <a:endParaRPr lang="en-US" sz="1200">
              <a:latin typeface="Times New Roman" pitchFamily="18" charset="0"/>
            </a:endParaRPr>
          </a:p>
        </p:txBody>
      </p:sp>
      <p:sp>
        <p:nvSpPr>
          <p:cNvPr id="57347" name="Rectangle 2"/>
          <p:cNvSpPr>
            <a:spLocks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01EEDB64-64DC-4E86-8A6A-A5CA557CCB53}" type="slidenum">
              <a:rPr lang="en-US" sz="1200">
                <a:latin typeface="Times New Roman" pitchFamily="18" charset="0"/>
              </a:rPr>
              <a:pPr eaLnBrk="1" hangingPunct="1"/>
              <a:t>21</a:t>
            </a:fld>
            <a:endParaRPr lang="en-US" sz="1200">
              <a:latin typeface="Times New Roman" pitchFamily="18" charset="0"/>
            </a:endParaRPr>
          </a:p>
        </p:txBody>
      </p:sp>
      <p:sp>
        <p:nvSpPr>
          <p:cNvPr id="58371" name="Rectangle 2"/>
          <p:cNvSpPr>
            <a:spLocks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E812B5A2-71B0-4CEE-91D1-1C6A511250D2}" type="slidenum">
              <a:rPr lang="en-US" sz="1200">
                <a:latin typeface="Times New Roman" pitchFamily="18" charset="0"/>
              </a:rPr>
              <a:pPr eaLnBrk="1" hangingPunct="1"/>
              <a:t>23</a:t>
            </a:fld>
            <a:endParaRPr lang="en-US" sz="1200">
              <a:latin typeface="Times New Roman" pitchFamily="18" charset="0"/>
            </a:endParaRPr>
          </a:p>
        </p:txBody>
      </p:sp>
      <p:sp>
        <p:nvSpPr>
          <p:cNvPr id="59395" name="Rectangle 2"/>
          <p:cNvSpPr>
            <a:spLocks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913F0273-1667-4169-9618-93E60620FB34}" type="slidenum">
              <a:rPr lang="en-US" sz="1200">
                <a:latin typeface="Times New Roman" pitchFamily="18" charset="0"/>
              </a:rPr>
              <a:pPr eaLnBrk="1" hangingPunct="1"/>
              <a:t>24</a:t>
            </a:fld>
            <a:endParaRPr lang="en-US" sz="1200">
              <a:latin typeface="Times New Roman" pitchFamily="18" charset="0"/>
            </a:endParaRPr>
          </a:p>
        </p:txBody>
      </p:sp>
      <p:sp>
        <p:nvSpPr>
          <p:cNvPr id="60419" name="Rectangle 2"/>
          <p:cNvSpPr>
            <a:spLocks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5C9CA9B2-8398-4A6F-9506-33FC5D339FB1}" type="slidenum">
              <a:rPr lang="en-US" sz="1200">
                <a:latin typeface="Times New Roman" pitchFamily="18" charset="0"/>
              </a:rPr>
              <a:pPr eaLnBrk="1" hangingPunct="1"/>
              <a:t>1</a:t>
            </a:fld>
            <a:endParaRPr lang="en-US" sz="1200">
              <a:latin typeface="Times New Roman" pitchFamily="18" charset="0"/>
            </a:endParaRPr>
          </a:p>
        </p:txBody>
      </p:sp>
      <p:sp>
        <p:nvSpPr>
          <p:cNvPr id="43011" name="Rectangle 2"/>
          <p:cNvSpPr>
            <a:spLocks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D9B56729-310E-47C2-96F0-C5BA858FAAA0}" type="slidenum">
              <a:rPr lang="en-US" sz="1200">
                <a:latin typeface="Times New Roman" pitchFamily="18" charset="0"/>
              </a:rPr>
              <a:pPr eaLnBrk="1" hangingPunct="1"/>
              <a:t>25</a:t>
            </a:fld>
            <a:endParaRPr lang="en-US" sz="1200">
              <a:latin typeface="Times New Roman" pitchFamily="18" charset="0"/>
            </a:endParaRPr>
          </a:p>
        </p:txBody>
      </p:sp>
      <p:sp>
        <p:nvSpPr>
          <p:cNvPr id="61443" name="Rectangle 2"/>
          <p:cNvSpPr>
            <a:spLocks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0D6FF0C0-6F98-4397-BE57-0DDD9049008E}" type="slidenum">
              <a:rPr lang="en-US" sz="1200">
                <a:latin typeface="Times New Roman" pitchFamily="18" charset="0"/>
              </a:rPr>
              <a:pPr eaLnBrk="1" hangingPunct="1"/>
              <a:t>26</a:t>
            </a:fld>
            <a:endParaRPr lang="en-US" sz="1200">
              <a:latin typeface="Times New Roman" pitchFamily="18" charset="0"/>
            </a:endParaRPr>
          </a:p>
        </p:txBody>
      </p:sp>
      <p:sp>
        <p:nvSpPr>
          <p:cNvPr id="62467" name="Rectangle 2"/>
          <p:cNvSpPr>
            <a:spLocks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BCE77E21-2787-4042-A822-6C4EA7CEFB9B}" type="slidenum">
              <a:rPr lang="en-US" sz="1200">
                <a:latin typeface="Times New Roman" pitchFamily="18" charset="0"/>
              </a:rPr>
              <a:pPr eaLnBrk="1" hangingPunct="1"/>
              <a:t>36</a:t>
            </a:fld>
            <a:endParaRPr lang="en-US" sz="1200">
              <a:latin typeface="Times New Roman" pitchFamily="18" charset="0"/>
            </a:endParaRPr>
          </a:p>
        </p:txBody>
      </p:sp>
      <p:sp>
        <p:nvSpPr>
          <p:cNvPr id="63491" name="Rectangle 2"/>
          <p:cNvSpPr>
            <a:spLocks noChangeArrowheads="1" noTextEdit="1"/>
          </p:cNvSpPr>
          <p:nvPr>
            <p:ph type="sldImg"/>
          </p:nvPr>
        </p:nvSpPr>
        <p:spPr>
          <a:xfrm>
            <a:off x="958850" y="665163"/>
            <a:ext cx="4916488" cy="3405187"/>
          </a:xfrm>
          <a:ln/>
        </p:spPr>
      </p:sp>
      <p:sp>
        <p:nvSpPr>
          <p:cNvPr id="63492" name="Rectangle 3"/>
          <p:cNvSpPr>
            <a:spLocks noGrp="1" noChangeArrowheads="1"/>
          </p:cNvSpPr>
          <p:nvPr>
            <p:ph type="body" idx="1"/>
          </p:nvPr>
        </p:nvSpPr>
        <p:spPr>
          <a:xfrm>
            <a:off x="892175" y="4292600"/>
            <a:ext cx="5049838" cy="4071938"/>
          </a:xfrm>
          <a:noFill/>
        </p:spPr>
        <p:txBody>
          <a:bodyPr/>
          <a:lstStyle/>
          <a:p>
            <a:pPr eaLnBrk="1" hangingPunct="1"/>
            <a:endParaRPr lang="vi-V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484BB18B-AB3F-4946-91CA-24A26628B054}" type="slidenum">
              <a:rPr lang="en-US" sz="1200">
                <a:latin typeface="Times New Roman" pitchFamily="18" charset="0"/>
              </a:rPr>
              <a:pPr eaLnBrk="1" hangingPunct="1"/>
              <a:t>2</a:t>
            </a:fld>
            <a:endParaRPr lang="en-US" sz="1200">
              <a:latin typeface="Times New Roman" pitchFamily="18" charset="0"/>
            </a:endParaRPr>
          </a:p>
        </p:txBody>
      </p:sp>
      <p:sp>
        <p:nvSpPr>
          <p:cNvPr id="44035" name="Rectangle 2"/>
          <p:cNvSpPr>
            <a:spLocks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68877191-8307-48D6-AC74-14EFFDBBA75B}" type="slidenum">
              <a:rPr lang="en-US" sz="1200">
                <a:latin typeface="Times New Roman" pitchFamily="18" charset="0"/>
              </a:rPr>
              <a:pPr eaLnBrk="1" hangingPunct="1"/>
              <a:t>3</a:t>
            </a:fld>
            <a:endParaRPr lang="en-US" sz="1200">
              <a:latin typeface="Times New Roman" pitchFamily="18" charset="0"/>
            </a:endParaRPr>
          </a:p>
        </p:txBody>
      </p:sp>
      <p:sp>
        <p:nvSpPr>
          <p:cNvPr id="45059" name="Rectangle 2"/>
          <p:cNvSpPr>
            <a:spLocks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4D7DFA9A-8C47-4CA8-8FE2-814E3CD092C3}" type="slidenum">
              <a:rPr lang="en-US" sz="1200">
                <a:latin typeface="Times New Roman" pitchFamily="18" charset="0"/>
              </a:rPr>
              <a:pPr eaLnBrk="1" hangingPunct="1"/>
              <a:t>4</a:t>
            </a:fld>
            <a:endParaRPr lang="en-US" sz="1200">
              <a:latin typeface="Times New Roman" pitchFamily="18" charset="0"/>
            </a:endParaRPr>
          </a:p>
        </p:txBody>
      </p:sp>
      <p:sp>
        <p:nvSpPr>
          <p:cNvPr id="46083" name="Rectangle 2"/>
          <p:cNvSpPr>
            <a:spLocks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1D31090E-0353-4CE3-BBAD-143309160BB0}" type="slidenum">
              <a:rPr lang="en-US" sz="1200">
                <a:latin typeface="Times New Roman" pitchFamily="18" charset="0"/>
              </a:rPr>
              <a:pPr eaLnBrk="1" hangingPunct="1"/>
              <a:t>5</a:t>
            </a:fld>
            <a:endParaRPr lang="en-US" sz="1200">
              <a:latin typeface="Times New Roman" pitchFamily="18" charset="0"/>
            </a:endParaRPr>
          </a:p>
        </p:txBody>
      </p:sp>
      <p:sp>
        <p:nvSpPr>
          <p:cNvPr id="47107" name="Rectangle 2"/>
          <p:cNvSpPr>
            <a:spLocks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29DE7B25-4964-4AFF-82B7-9E7A0FC6F568}" type="slidenum">
              <a:rPr lang="en-US" sz="1200">
                <a:latin typeface="Times New Roman" pitchFamily="18" charset="0"/>
              </a:rPr>
              <a:pPr eaLnBrk="1" hangingPunct="1"/>
              <a:t>6</a:t>
            </a:fld>
            <a:endParaRPr lang="en-US" sz="1200">
              <a:latin typeface="Times New Roman" pitchFamily="18" charset="0"/>
            </a:endParaRPr>
          </a:p>
        </p:txBody>
      </p:sp>
      <p:sp>
        <p:nvSpPr>
          <p:cNvPr id="48131" name="Rectangle 2"/>
          <p:cNvSpPr>
            <a:spLocks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B85CF419-79BF-41C3-B875-E1B48D29F37D}" type="slidenum">
              <a:rPr lang="en-US" sz="1200">
                <a:latin typeface="Times New Roman" pitchFamily="18" charset="0"/>
              </a:rPr>
              <a:pPr eaLnBrk="1" hangingPunct="1"/>
              <a:t>8</a:t>
            </a:fld>
            <a:endParaRPr lang="en-US" sz="1200">
              <a:latin typeface="Times New Roman" pitchFamily="18" charset="0"/>
            </a:endParaRPr>
          </a:p>
        </p:txBody>
      </p:sp>
      <p:sp>
        <p:nvSpPr>
          <p:cNvPr id="49155" name="Rectangle 2"/>
          <p:cNvSpPr>
            <a:spLocks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890588" eaLnBrk="0" hangingPunct="0">
              <a:defRPr sz="2000">
                <a:solidFill>
                  <a:schemeClr val="tx1"/>
                </a:solidFill>
                <a:latin typeface="Arial" charset="0"/>
              </a:defRPr>
            </a:lvl1pPr>
            <a:lvl2pPr marL="742950" indent="-285750" defTabSz="890588" eaLnBrk="0" hangingPunct="0">
              <a:defRPr sz="2000">
                <a:solidFill>
                  <a:schemeClr val="tx1"/>
                </a:solidFill>
                <a:latin typeface="Arial" charset="0"/>
              </a:defRPr>
            </a:lvl2pPr>
            <a:lvl3pPr marL="1143000" indent="-228600" defTabSz="890588" eaLnBrk="0" hangingPunct="0">
              <a:defRPr sz="2000">
                <a:solidFill>
                  <a:schemeClr val="tx1"/>
                </a:solidFill>
                <a:latin typeface="Arial" charset="0"/>
              </a:defRPr>
            </a:lvl3pPr>
            <a:lvl4pPr marL="1600200" indent="-228600" defTabSz="890588" eaLnBrk="0" hangingPunct="0">
              <a:defRPr sz="2000">
                <a:solidFill>
                  <a:schemeClr val="tx1"/>
                </a:solidFill>
                <a:latin typeface="Arial" charset="0"/>
              </a:defRPr>
            </a:lvl4pPr>
            <a:lvl5pPr marL="2057400" indent="-228600" defTabSz="890588" eaLnBrk="0" hangingPunct="0">
              <a:defRPr sz="2000">
                <a:solidFill>
                  <a:schemeClr val="tx1"/>
                </a:solidFill>
                <a:latin typeface="Arial" charset="0"/>
              </a:defRPr>
            </a:lvl5pPr>
            <a:lvl6pPr marL="2514600" indent="-228600" algn="ctr" defTabSz="890588" eaLnBrk="0" fontAlgn="base" hangingPunct="0">
              <a:spcBef>
                <a:spcPct val="0"/>
              </a:spcBef>
              <a:spcAft>
                <a:spcPct val="0"/>
              </a:spcAft>
              <a:defRPr sz="2000">
                <a:solidFill>
                  <a:schemeClr val="tx1"/>
                </a:solidFill>
                <a:latin typeface="Arial" charset="0"/>
              </a:defRPr>
            </a:lvl6pPr>
            <a:lvl7pPr marL="2971800" indent="-228600" algn="ctr" defTabSz="890588" eaLnBrk="0" fontAlgn="base" hangingPunct="0">
              <a:spcBef>
                <a:spcPct val="0"/>
              </a:spcBef>
              <a:spcAft>
                <a:spcPct val="0"/>
              </a:spcAft>
              <a:defRPr sz="2000">
                <a:solidFill>
                  <a:schemeClr val="tx1"/>
                </a:solidFill>
                <a:latin typeface="Arial" charset="0"/>
              </a:defRPr>
            </a:lvl7pPr>
            <a:lvl8pPr marL="3429000" indent="-228600" algn="ctr" defTabSz="890588" eaLnBrk="0" fontAlgn="base" hangingPunct="0">
              <a:spcBef>
                <a:spcPct val="0"/>
              </a:spcBef>
              <a:spcAft>
                <a:spcPct val="0"/>
              </a:spcAft>
              <a:defRPr sz="2000">
                <a:solidFill>
                  <a:schemeClr val="tx1"/>
                </a:solidFill>
                <a:latin typeface="Arial" charset="0"/>
              </a:defRPr>
            </a:lvl8pPr>
            <a:lvl9pPr marL="3886200" indent="-228600" algn="ctr" defTabSz="890588" eaLnBrk="0" fontAlgn="base" hangingPunct="0">
              <a:spcBef>
                <a:spcPct val="0"/>
              </a:spcBef>
              <a:spcAft>
                <a:spcPct val="0"/>
              </a:spcAft>
              <a:defRPr sz="2000">
                <a:solidFill>
                  <a:schemeClr val="tx1"/>
                </a:solidFill>
                <a:latin typeface="Arial" charset="0"/>
              </a:defRPr>
            </a:lvl9pPr>
          </a:lstStyle>
          <a:p>
            <a:pPr eaLnBrk="1" hangingPunct="1"/>
            <a:fld id="{7933FCFB-A135-49B9-89AB-7AFF744DA499}" type="slidenum">
              <a:rPr lang="en-US" sz="1200">
                <a:latin typeface="Times New Roman" pitchFamily="18" charset="0"/>
              </a:rPr>
              <a:pPr eaLnBrk="1" hangingPunct="1"/>
              <a:t>9</a:t>
            </a:fld>
            <a:endParaRPr lang="en-US" sz="1200">
              <a:latin typeface="Times New Roman" pitchFamily="18" charset="0"/>
            </a:endParaRPr>
          </a:p>
        </p:txBody>
      </p:sp>
      <p:sp>
        <p:nvSpPr>
          <p:cNvPr id="50179" name="Rectangle 2"/>
          <p:cNvSpPr>
            <a:spLocks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82550" y="508000"/>
            <a:ext cx="4044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algn="l" eaLnBrk="1" hangingPunct="1"/>
            <a:r>
              <a:rPr lang="en-US" sz="1200" b="1">
                <a:solidFill>
                  <a:schemeClr val="bg1"/>
                </a:solidFill>
                <a:latin typeface="Verdana" pitchFamily="34" charset="0"/>
              </a:rPr>
              <a:t>The Unique Alternative to the Big Four</a:t>
            </a:r>
            <a:endParaRPr lang="en-US" sz="800" baseline="30000">
              <a:solidFill>
                <a:schemeClr val="bg1"/>
              </a:solidFill>
            </a:endParaRPr>
          </a:p>
        </p:txBody>
      </p:sp>
      <p:sp>
        <p:nvSpPr>
          <p:cNvPr id="3" name="Text Box 6"/>
          <p:cNvSpPr txBox="1">
            <a:spLocks noChangeArrowheads="1"/>
          </p:cNvSpPr>
          <p:nvPr/>
        </p:nvSpPr>
        <p:spPr bwMode="auto">
          <a:xfrm>
            <a:off x="3687763" y="520700"/>
            <a:ext cx="33020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500">
                <a:solidFill>
                  <a:schemeClr val="bg1"/>
                </a:solidFill>
              </a:rPr>
              <a:t>SM</a:t>
            </a:r>
          </a:p>
        </p:txBody>
      </p:sp>
      <p:pic>
        <p:nvPicPr>
          <p:cNvPr id="4" name="Picture 8" descr="Cover_Horwath_Indigo_B"/>
          <p:cNvPicPr>
            <a:picLocks noChangeAspect="1" noChangeArrowheads="1"/>
          </p:cNvPicPr>
          <p:nvPr/>
        </p:nvPicPr>
        <p:blipFill>
          <a:blip r:embed="rId2">
            <a:extLst>
              <a:ext uri="{28A0092B-C50C-407E-A947-70E740481C1C}">
                <a14:useLocalDpi xmlns:a14="http://schemas.microsoft.com/office/drawing/2010/main" val="0"/>
              </a:ext>
            </a:extLst>
          </a:blip>
          <a:srcRect t="67778"/>
          <a:stretch>
            <a:fillRect/>
          </a:stretch>
        </p:blipFill>
        <p:spPr bwMode="auto">
          <a:xfrm>
            <a:off x="0" y="0"/>
            <a:ext cx="9906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
          <p:cNvSpPr txBox="1">
            <a:spLocks noChangeArrowheads="1"/>
          </p:cNvSpPr>
          <p:nvPr userDrawn="1"/>
        </p:nvSpPr>
        <p:spPr bwMode="auto">
          <a:xfrm>
            <a:off x="247650" y="4267200"/>
            <a:ext cx="9328150" cy="216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algn="l" eaLnBrk="1" hangingPunct="1"/>
            <a:endParaRPr lang="en-US" sz="3200">
              <a:solidFill>
                <a:schemeClr val="bg1"/>
              </a:solidFill>
              <a:latin typeface="Verdana" pitchFamily="34" charset="0"/>
            </a:endParaRPr>
          </a:p>
          <a:p>
            <a:pPr algn="l" eaLnBrk="1" hangingPunct="1"/>
            <a:r>
              <a:rPr lang="en-US" sz="3200" b="1">
                <a:solidFill>
                  <a:schemeClr val="bg1"/>
                </a:solidFill>
                <a:latin typeface="StoneSans" pitchFamily="34" charset="0"/>
              </a:rPr>
              <a:t>Horwath DTL Default Template</a:t>
            </a:r>
          </a:p>
          <a:p>
            <a:pPr algn="l" eaLnBrk="1" hangingPunct="1">
              <a:spcBef>
                <a:spcPct val="20000"/>
              </a:spcBef>
            </a:pPr>
            <a:endParaRPr lang="en-US" b="1">
              <a:solidFill>
                <a:schemeClr val="bg1"/>
              </a:solidFill>
              <a:latin typeface="StoneSans" pitchFamily="34" charset="0"/>
            </a:endParaRPr>
          </a:p>
          <a:p>
            <a:pPr algn="l" eaLnBrk="1" hangingPunct="1">
              <a:spcBef>
                <a:spcPct val="20000"/>
              </a:spcBef>
            </a:pPr>
            <a:r>
              <a:rPr lang="en-US">
                <a:solidFill>
                  <a:schemeClr val="bg1"/>
                </a:solidFill>
                <a:latin typeface="StoneSans" pitchFamily="34" charset="0"/>
              </a:rPr>
              <a:t>Present by:</a:t>
            </a:r>
          </a:p>
          <a:p>
            <a:pPr algn="l" eaLnBrk="1" hangingPunct="1">
              <a:spcBef>
                <a:spcPct val="20000"/>
              </a:spcBef>
            </a:pPr>
            <a:r>
              <a:rPr lang="en-US">
                <a:solidFill>
                  <a:schemeClr val="bg1"/>
                </a:solidFill>
                <a:latin typeface="StoneSans" pitchFamily="34" charset="0"/>
              </a:rPr>
              <a:t>Date, 2005</a:t>
            </a:r>
          </a:p>
        </p:txBody>
      </p:sp>
      <p:sp>
        <p:nvSpPr>
          <p:cNvPr id="6" name="AutoShape 12"/>
          <p:cNvSpPr>
            <a:spLocks noChangeArrowheads="1"/>
          </p:cNvSpPr>
          <p:nvPr userDrawn="1"/>
        </p:nvSpPr>
        <p:spPr bwMode="auto">
          <a:xfrm>
            <a:off x="247650" y="5486400"/>
            <a:ext cx="5118100" cy="76200"/>
          </a:xfrm>
          <a:prstGeom prst="plaque">
            <a:avLst>
              <a:gd name="adj" fmla="val 50000"/>
            </a:avLst>
          </a:prstGeom>
          <a:gradFill rotWithShape="0">
            <a:gsLst>
              <a:gs pos="0">
                <a:srgbClr val="00204E"/>
              </a:gs>
              <a:gs pos="50000">
                <a:srgbClr val="FEB210"/>
              </a:gs>
              <a:gs pos="100000">
                <a:srgbClr val="00204E"/>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Tree>
    <p:extLst>
      <p:ext uri="{BB962C8B-B14F-4D97-AF65-F5344CB8AC3E}">
        <p14:creationId xmlns:p14="http://schemas.microsoft.com/office/powerpoint/2010/main" val="9096201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B855D357-5324-4FD1-B0DF-D001265E208B}" type="slidenum">
              <a:rPr lang="en-US"/>
              <a:pPr>
                <a:defRPr/>
              </a:pPr>
              <a:t>‹#›</a:t>
            </a:fld>
            <a:endParaRPr lang="en-US"/>
          </a:p>
        </p:txBody>
      </p:sp>
    </p:spTree>
    <p:extLst>
      <p:ext uri="{BB962C8B-B14F-4D97-AF65-F5344CB8AC3E}">
        <p14:creationId xmlns:p14="http://schemas.microsoft.com/office/powerpoint/2010/main" val="376365699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81900" y="871538"/>
            <a:ext cx="2273300" cy="5224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871538"/>
            <a:ext cx="6667500" cy="5224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E5FCA035-0ED3-40BA-A31E-ED7D5DDECEB4}" type="slidenum">
              <a:rPr lang="en-US"/>
              <a:pPr>
                <a:defRPr/>
              </a:pPr>
              <a:t>‹#›</a:t>
            </a:fld>
            <a:endParaRPr lang="en-US"/>
          </a:p>
        </p:txBody>
      </p:sp>
    </p:spTree>
    <p:extLst>
      <p:ext uri="{BB962C8B-B14F-4D97-AF65-F5344CB8AC3E}">
        <p14:creationId xmlns:p14="http://schemas.microsoft.com/office/powerpoint/2010/main" val="37350383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F3881716-10A7-4DC1-B3E7-DAAD5CB73504}" type="slidenum">
              <a:rPr lang="en-US"/>
              <a:pPr>
                <a:defRPr/>
              </a:pPr>
              <a:t>‹#›</a:t>
            </a:fld>
            <a:endParaRPr lang="en-US"/>
          </a:p>
        </p:txBody>
      </p:sp>
    </p:spTree>
    <p:extLst>
      <p:ext uri="{BB962C8B-B14F-4D97-AF65-F5344CB8AC3E}">
        <p14:creationId xmlns:p14="http://schemas.microsoft.com/office/powerpoint/2010/main" val="389196454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F2029A74-18D4-44AC-B940-47CCAA9990A0}" type="slidenum">
              <a:rPr lang="en-US"/>
              <a:pPr>
                <a:defRPr/>
              </a:pPr>
              <a:t>‹#›</a:t>
            </a:fld>
            <a:endParaRPr lang="en-US"/>
          </a:p>
        </p:txBody>
      </p:sp>
    </p:spTree>
    <p:extLst>
      <p:ext uri="{BB962C8B-B14F-4D97-AF65-F5344CB8AC3E}">
        <p14:creationId xmlns:p14="http://schemas.microsoft.com/office/powerpoint/2010/main" val="391617845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752600"/>
            <a:ext cx="4292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83200" y="1752600"/>
            <a:ext cx="4292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F58DB8C4-0608-4431-8B43-0E0146C7E71C}" type="slidenum">
              <a:rPr lang="en-US"/>
              <a:pPr>
                <a:defRPr/>
              </a:pPr>
              <a:t>‹#›</a:t>
            </a:fld>
            <a:endParaRPr lang="en-US"/>
          </a:p>
        </p:txBody>
      </p:sp>
    </p:spTree>
    <p:extLst>
      <p:ext uri="{BB962C8B-B14F-4D97-AF65-F5344CB8AC3E}">
        <p14:creationId xmlns:p14="http://schemas.microsoft.com/office/powerpoint/2010/main" val="187194266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B1FFE9FF-1E85-405B-A71C-674F56B13545}" type="slidenum">
              <a:rPr lang="en-US"/>
              <a:pPr>
                <a:defRPr/>
              </a:pPr>
              <a:t>‹#›</a:t>
            </a:fld>
            <a:endParaRPr lang="en-US"/>
          </a:p>
        </p:txBody>
      </p:sp>
    </p:spTree>
    <p:extLst>
      <p:ext uri="{BB962C8B-B14F-4D97-AF65-F5344CB8AC3E}">
        <p14:creationId xmlns:p14="http://schemas.microsoft.com/office/powerpoint/2010/main" val="128900068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C69A43BB-AA6A-47B3-9F65-A9F2281F5632}" type="slidenum">
              <a:rPr lang="en-US"/>
              <a:pPr>
                <a:defRPr/>
              </a:pPr>
              <a:t>‹#›</a:t>
            </a:fld>
            <a:endParaRPr lang="en-US"/>
          </a:p>
        </p:txBody>
      </p:sp>
    </p:spTree>
    <p:extLst>
      <p:ext uri="{BB962C8B-B14F-4D97-AF65-F5344CB8AC3E}">
        <p14:creationId xmlns:p14="http://schemas.microsoft.com/office/powerpoint/2010/main" val="24080035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8F419111-00C6-41DE-B0A8-A48DC43B5169}" type="slidenum">
              <a:rPr lang="en-US"/>
              <a:pPr>
                <a:defRPr/>
              </a:pPr>
              <a:t>‹#›</a:t>
            </a:fld>
            <a:endParaRPr lang="en-US"/>
          </a:p>
        </p:txBody>
      </p:sp>
    </p:spTree>
    <p:extLst>
      <p:ext uri="{BB962C8B-B14F-4D97-AF65-F5344CB8AC3E}">
        <p14:creationId xmlns:p14="http://schemas.microsoft.com/office/powerpoint/2010/main" val="169359933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5C006A14-1099-420E-9DC3-0D003D45710C}" type="slidenum">
              <a:rPr lang="en-US"/>
              <a:pPr>
                <a:defRPr/>
              </a:pPr>
              <a:t>‹#›</a:t>
            </a:fld>
            <a:endParaRPr lang="en-US"/>
          </a:p>
        </p:txBody>
      </p:sp>
    </p:spTree>
    <p:extLst>
      <p:ext uri="{BB962C8B-B14F-4D97-AF65-F5344CB8AC3E}">
        <p14:creationId xmlns:p14="http://schemas.microsoft.com/office/powerpoint/2010/main" val="74191114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AC1CB89D-C874-499E-90DB-FB78026752D7}" type="slidenum">
              <a:rPr lang="en-US"/>
              <a:pPr>
                <a:defRPr/>
              </a:pPr>
              <a:t>‹#›</a:t>
            </a:fld>
            <a:endParaRPr lang="en-US"/>
          </a:p>
        </p:txBody>
      </p:sp>
    </p:spTree>
    <p:extLst>
      <p:ext uri="{BB962C8B-B14F-4D97-AF65-F5344CB8AC3E}">
        <p14:creationId xmlns:p14="http://schemas.microsoft.com/office/powerpoint/2010/main" val="428796518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7016750" y="6623050"/>
            <a:ext cx="23114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800" smtClean="0">
                <a:solidFill>
                  <a:srgbClr val="777777"/>
                </a:solidFill>
                <a:latin typeface="Verdana"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8255000" y="6629400"/>
            <a:ext cx="4953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smtClean="0">
                <a:solidFill>
                  <a:srgbClr val="777777"/>
                </a:solidFill>
                <a:latin typeface="Verdana" pitchFamily="34" charset="0"/>
              </a:defRPr>
            </a:lvl1pPr>
          </a:lstStyle>
          <a:p>
            <a:pPr>
              <a:defRPr/>
            </a:pPr>
            <a:fld id="{38973209-11DA-4FFE-A1BD-66CB9311245A}" type="slidenum">
              <a:rPr lang="en-US"/>
              <a:pPr>
                <a:defRPr/>
              </a:pPr>
              <a:t>‹#›</a:t>
            </a:fld>
            <a:endParaRPr lang="en-US"/>
          </a:p>
        </p:txBody>
      </p:sp>
      <p:sp>
        <p:nvSpPr>
          <p:cNvPr id="2" name="Line 16"/>
          <p:cNvSpPr>
            <a:spLocks noChangeShapeType="1"/>
          </p:cNvSpPr>
          <p:nvPr/>
        </p:nvSpPr>
        <p:spPr bwMode="auto">
          <a:xfrm>
            <a:off x="119063" y="1557338"/>
            <a:ext cx="9658350" cy="0"/>
          </a:xfrm>
          <a:prstGeom prst="line">
            <a:avLst/>
          </a:prstGeom>
          <a:noFill/>
          <a:ln w="9525">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9" name="Text Box 18"/>
          <p:cNvSpPr txBox="1">
            <a:spLocks noChangeArrowheads="1"/>
          </p:cNvSpPr>
          <p:nvPr/>
        </p:nvSpPr>
        <p:spPr bwMode="auto">
          <a:xfrm>
            <a:off x="3687763" y="520700"/>
            <a:ext cx="33020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500">
                <a:solidFill>
                  <a:schemeClr val="bg1"/>
                </a:solidFill>
              </a:rPr>
              <a:t>SM</a:t>
            </a:r>
          </a:p>
        </p:txBody>
      </p:sp>
      <p:sp>
        <p:nvSpPr>
          <p:cNvPr id="3" name="Rectangle 2"/>
          <p:cNvSpPr>
            <a:spLocks noGrp="1" noChangeArrowheads="1"/>
          </p:cNvSpPr>
          <p:nvPr>
            <p:ph type="title"/>
          </p:nvPr>
        </p:nvSpPr>
        <p:spPr bwMode="auto">
          <a:xfrm>
            <a:off x="762000" y="871538"/>
            <a:ext cx="9093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31" name="Picture 27" descr="Cover_Horwath_Indigo_B"/>
          <p:cNvPicPr>
            <a:picLocks noChangeAspect="1" noChangeArrowheads="1"/>
          </p:cNvPicPr>
          <p:nvPr/>
        </p:nvPicPr>
        <p:blipFill>
          <a:blip r:embed="rId13">
            <a:extLst>
              <a:ext uri="{28A0092B-C50C-407E-A947-70E740481C1C}">
                <a14:useLocalDpi xmlns:a14="http://schemas.microsoft.com/office/drawing/2010/main" val="0"/>
              </a:ext>
            </a:extLst>
          </a:blip>
          <a:srcRect t="67778"/>
          <a:stretch>
            <a:fillRect/>
          </a:stretch>
        </p:blipFill>
        <p:spPr bwMode="auto">
          <a:xfrm>
            <a:off x="0" y="0"/>
            <a:ext cx="9906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46" descr="Right lin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381000"/>
            <a:ext cx="6858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47"/>
          <p:cNvSpPr>
            <a:spLocks noGrp="1" noChangeArrowheads="1"/>
          </p:cNvSpPr>
          <p:nvPr>
            <p:ph type="body" idx="1"/>
          </p:nvPr>
        </p:nvSpPr>
        <p:spPr bwMode="gray">
          <a:xfrm>
            <a:off x="838200" y="1752600"/>
            <a:ext cx="8737600" cy="434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smtClean="0"/>
              <a:t>Xlick to edit Master text styles, Click to edit Master text styles,Click to edit Master text styles.</a:t>
            </a:r>
          </a:p>
          <a:p>
            <a:pPr lvl="1"/>
            <a:r>
              <a:rPr lang="en-GB" smtClean="0"/>
              <a:t>Second level, Click to edit Master text stylesClick </a:t>
            </a:r>
            <a:br>
              <a:rPr lang="en-GB" smtClean="0"/>
            </a:br>
            <a:r>
              <a:rPr lang="en-GB" smtClean="0"/>
              <a:t>to edit Master text styles.</a:t>
            </a:r>
          </a:p>
          <a:p>
            <a:pPr lvl="2"/>
            <a:r>
              <a:rPr lang="en-GB" smtClean="0"/>
              <a:t>Third level, Click to edit Master text stylesClick </a:t>
            </a:r>
            <a:br>
              <a:rPr lang="en-GB" smtClean="0"/>
            </a:br>
            <a:r>
              <a:rPr lang="en-GB" smtClean="0"/>
              <a:t>to edit Master text styles.</a:t>
            </a:r>
          </a:p>
          <a:p>
            <a:pPr lvl="3"/>
            <a:r>
              <a:rPr lang="en-GB" smtClean="0"/>
              <a:t>Fourth level, Click to edit Master text stylesClick </a:t>
            </a:r>
            <a:br>
              <a:rPr lang="en-GB" smtClean="0"/>
            </a:br>
            <a:r>
              <a:rPr lang="en-GB" smtClean="0"/>
              <a:t>to edit Master text styles.</a:t>
            </a:r>
          </a:p>
          <a:p>
            <a:pPr lvl="4"/>
            <a:r>
              <a:rPr lang="en-GB" smtClean="0"/>
              <a:t>Fifth level, Click to edit Master text stylesClick </a:t>
            </a:r>
            <a:br>
              <a:rPr lang="en-GB" smtClean="0"/>
            </a:br>
            <a:r>
              <a:rPr lang="en-GB" smtClean="0"/>
              <a:t>to edit Master text styles</a:t>
            </a:r>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3200" b="1">
          <a:solidFill>
            <a:srgbClr val="FF0000"/>
          </a:solidFill>
          <a:latin typeface="+mj-lt"/>
          <a:ea typeface="+mj-ea"/>
          <a:cs typeface="+mj-cs"/>
        </a:defRPr>
      </a:lvl1pPr>
      <a:lvl2pPr algn="l" rtl="0" eaLnBrk="0" fontAlgn="base" hangingPunct="0">
        <a:spcBef>
          <a:spcPct val="0"/>
        </a:spcBef>
        <a:spcAft>
          <a:spcPct val="0"/>
        </a:spcAft>
        <a:defRPr sz="3200" b="1">
          <a:solidFill>
            <a:srgbClr val="FF0000"/>
          </a:solidFill>
          <a:latin typeface="Arial" charset="0"/>
        </a:defRPr>
      </a:lvl2pPr>
      <a:lvl3pPr algn="l" rtl="0" eaLnBrk="0" fontAlgn="base" hangingPunct="0">
        <a:spcBef>
          <a:spcPct val="0"/>
        </a:spcBef>
        <a:spcAft>
          <a:spcPct val="0"/>
        </a:spcAft>
        <a:defRPr sz="3200" b="1">
          <a:solidFill>
            <a:srgbClr val="FF0000"/>
          </a:solidFill>
          <a:latin typeface="Arial" charset="0"/>
        </a:defRPr>
      </a:lvl3pPr>
      <a:lvl4pPr algn="l" rtl="0" eaLnBrk="0" fontAlgn="base" hangingPunct="0">
        <a:spcBef>
          <a:spcPct val="0"/>
        </a:spcBef>
        <a:spcAft>
          <a:spcPct val="0"/>
        </a:spcAft>
        <a:defRPr sz="3200" b="1">
          <a:solidFill>
            <a:srgbClr val="FF0000"/>
          </a:solidFill>
          <a:latin typeface="Arial" charset="0"/>
        </a:defRPr>
      </a:lvl4pPr>
      <a:lvl5pPr algn="l" rtl="0" eaLnBrk="0" fontAlgn="base" hangingPunct="0">
        <a:spcBef>
          <a:spcPct val="0"/>
        </a:spcBef>
        <a:spcAft>
          <a:spcPct val="0"/>
        </a:spcAft>
        <a:defRPr sz="3200" b="1">
          <a:solidFill>
            <a:srgbClr val="FF0000"/>
          </a:solidFill>
          <a:latin typeface="Arial" charset="0"/>
        </a:defRPr>
      </a:lvl5pPr>
      <a:lvl6pPr marL="457200" algn="l" rtl="0" fontAlgn="base">
        <a:spcBef>
          <a:spcPct val="0"/>
        </a:spcBef>
        <a:spcAft>
          <a:spcPct val="0"/>
        </a:spcAft>
        <a:defRPr sz="3200" b="1">
          <a:solidFill>
            <a:srgbClr val="FF0000"/>
          </a:solidFill>
          <a:latin typeface="Arial" charset="0"/>
        </a:defRPr>
      </a:lvl6pPr>
      <a:lvl7pPr marL="914400" algn="l" rtl="0" fontAlgn="base">
        <a:spcBef>
          <a:spcPct val="0"/>
        </a:spcBef>
        <a:spcAft>
          <a:spcPct val="0"/>
        </a:spcAft>
        <a:defRPr sz="3200" b="1">
          <a:solidFill>
            <a:srgbClr val="FF0000"/>
          </a:solidFill>
          <a:latin typeface="Arial" charset="0"/>
        </a:defRPr>
      </a:lvl7pPr>
      <a:lvl8pPr marL="1371600" algn="l" rtl="0" fontAlgn="base">
        <a:spcBef>
          <a:spcPct val="0"/>
        </a:spcBef>
        <a:spcAft>
          <a:spcPct val="0"/>
        </a:spcAft>
        <a:defRPr sz="3200" b="1">
          <a:solidFill>
            <a:srgbClr val="FF0000"/>
          </a:solidFill>
          <a:latin typeface="Arial" charset="0"/>
        </a:defRPr>
      </a:lvl8pPr>
      <a:lvl9pPr marL="1828800" algn="l" rtl="0" fontAlgn="base">
        <a:spcBef>
          <a:spcPct val="0"/>
        </a:spcBef>
        <a:spcAft>
          <a:spcPct val="0"/>
        </a:spcAft>
        <a:defRPr sz="3200" b="1">
          <a:solidFill>
            <a:srgbClr val="FF0000"/>
          </a:solidFill>
          <a:latin typeface="Arial" charset="0"/>
        </a:defRPr>
      </a:lvl9pPr>
    </p:titleStyle>
    <p:bodyStyle>
      <a:lvl1pPr marL="230188" indent="1588" algn="l" rtl="0" eaLnBrk="0" fontAlgn="base" hangingPunct="0">
        <a:spcBef>
          <a:spcPct val="20000"/>
        </a:spcBef>
        <a:spcAft>
          <a:spcPct val="0"/>
        </a:spcAft>
        <a:buClr>
          <a:srgbClr val="FEB210"/>
        </a:buClr>
        <a:buSzPct val="80000"/>
        <a:buFont typeface="Wingdings" pitchFamily="2" charset="2"/>
        <a:defRPr sz="2000">
          <a:solidFill>
            <a:schemeClr val="tx1"/>
          </a:solidFill>
          <a:latin typeface="+mn-lt"/>
          <a:ea typeface="+mn-ea"/>
          <a:cs typeface="+mn-cs"/>
        </a:defRPr>
      </a:lvl1pPr>
      <a:lvl2pPr marL="636588" indent="-290513" algn="l" rtl="0" eaLnBrk="0" fontAlgn="base" hangingPunct="0">
        <a:spcBef>
          <a:spcPct val="20000"/>
        </a:spcBef>
        <a:spcAft>
          <a:spcPct val="0"/>
        </a:spcAft>
        <a:buClr>
          <a:srgbClr val="FEB210"/>
        </a:buClr>
        <a:buSzPct val="80000"/>
        <a:buFont typeface="Wingdings" pitchFamily="2" charset="2"/>
        <a:buChar char="q"/>
        <a:defRPr sz="2000">
          <a:solidFill>
            <a:schemeClr val="tx1"/>
          </a:solidFill>
          <a:latin typeface="+mn-lt"/>
        </a:defRPr>
      </a:lvl2pPr>
      <a:lvl3pPr marL="1025525" indent="-274638" algn="l" rtl="0" eaLnBrk="0" fontAlgn="base" hangingPunct="0">
        <a:spcBef>
          <a:spcPct val="20000"/>
        </a:spcBef>
        <a:spcAft>
          <a:spcPct val="0"/>
        </a:spcAft>
        <a:buClr>
          <a:srgbClr val="FEB210"/>
        </a:buClr>
        <a:buSzPct val="80000"/>
        <a:buFont typeface="Wingdings" pitchFamily="2" charset="2"/>
        <a:buChar char="v"/>
        <a:defRPr sz="2000">
          <a:solidFill>
            <a:schemeClr val="tx1"/>
          </a:solidFill>
          <a:latin typeface="+mn-lt"/>
        </a:defRPr>
      </a:lvl3pPr>
      <a:lvl4pPr marL="1430338" indent="-290513" algn="l" rtl="0" eaLnBrk="0" fontAlgn="base" hangingPunct="0">
        <a:spcBef>
          <a:spcPct val="20000"/>
        </a:spcBef>
        <a:spcAft>
          <a:spcPct val="0"/>
        </a:spcAft>
        <a:buClr>
          <a:srgbClr val="FEB210"/>
        </a:buClr>
        <a:buSzPct val="80000"/>
        <a:buFont typeface="Wingdings" pitchFamily="2" charset="2"/>
        <a:buChar char="Ø"/>
        <a:defRPr sz="2000">
          <a:solidFill>
            <a:schemeClr val="tx1"/>
          </a:solidFill>
          <a:latin typeface="Verdana" pitchFamily="34" charset="0"/>
        </a:defRPr>
      </a:lvl4pPr>
      <a:lvl5pPr marL="1835150" indent="-290513" algn="l" rtl="0" eaLnBrk="0" fontAlgn="base" hangingPunct="0">
        <a:spcBef>
          <a:spcPct val="20000"/>
        </a:spcBef>
        <a:spcAft>
          <a:spcPct val="0"/>
        </a:spcAft>
        <a:buClr>
          <a:srgbClr val="FEB210"/>
        </a:buClr>
        <a:buSzPct val="80000"/>
        <a:buFont typeface="Wingdings" pitchFamily="2" charset="2"/>
        <a:buChar char="ü"/>
        <a:defRPr sz="2000">
          <a:solidFill>
            <a:schemeClr val="tx1"/>
          </a:solidFill>
          <a:latin typeface="Verdana" pitchFamily="34" charset="0"/>
        </a:defRPr>
      </a:lvl5pPr>
      <a:lvl6pPr marL="2292350" indent="-290513" algn="l" rtl="0" fontAlgn="base">
        <a:spcBef>
          <a:spcPct val="20000"/>
        </a:spcBef>
        <a:spcAft>
          <a:spcPct val="0"/>
        </a:spcAft>
        <a:buClr>
          <a:srgbClr val="FEB210"/>
        </a:buClr>
        <a:buSzPct val="80000"/>
        <a:buFont typeface="Wingdings" pitchFamily="2" charset="2"/>
        <a:buChar char="ü"/>
        <a:defRPr sz="2000">
          <a:solidFill>
            <a:schemeClr val="tx1"/>
          </a:solidFill>
          <a:latin typeface="Verdana" pitchFamily="34" charset="0"/>
        </a:defRPr>
      </a:lvl6pPr>
      <a:lvl7pPr marL="2749550" indent="-290513" algn="l" rtl="0" fontAlgn="base">
        <a:spcBef>
          <a:spcPct val="20000"/>
        </a:spcBef>
        <a:spcAft>
          <a:spcPct val="0"/>
        </a:spcAft>
        <a:buClr>
          <a:srgbClr val="FEB210"/>
        </a:buClr>
        <a:buSzPct val="80000"/>
        <a:buFont typeface="Wingdings" pitchFamily="2" charset="2"/>
        <a:buChar char="ü"/>
        <a:defRPr sz="2000">
          <a:solidFill>
            <a:schemeClr val="tx1"/>
          </a:solidFill>
          <a:latin typeface="Verdana" pitchFamily="34" charset="0"/>
        </a:defRPr>
      </a:lvl7pPr>
      <a:lvl8pPr marL="3206750" indent="-290513" algn="l" rtl="0" fontAlgn="base">
        <a:spcBef>
          <a:spcPct val="20000"/>
        </a:spcBef>
        <a:spcAft>
          <a:spcPct val="0"/>
        </a:spcAft>
        <a:buClr>
          <a:srgbClr val="FEB210"/>
        </a:buClr>
        <a:buSzPct val="80000"/>
        <a:buFont typeface="Wingdings" pitchFamily="2" charset="2"/>
        <a:buChar char="ü"/>
        <a:defRPr sz="2000">
          <a:solidFill>
            <a:schemeClr val="tx1"/>
          </a:solidFill>
          <a:latin typeface="Verdana" pitchFamily="34" charset="0"/>
        </a:defRPr>
      </a:lvl8pPr>
      <a:lvl9pPr marL="3663950" indent="-290513" algn="l" rtl="0" fontAlgn="base">
        <a:spcBef>
          <a:spcPct val="20000"/>
        </a:spcBef>
        <a:spcAft>
          <a:spcPct val="0"/>
        </a:spcAft>
        <a:buClr>
          <a:srgbClr val="FEB210"/>
        </a:buClr>
        <a:buSzPct val="80000"/>
        <a:buFont typeface="Wingdings" pitchFamily="2" charset="2"/>
        <a:buChar char="ü"/>
        <a:defRPr sz="2000">
          <a:solidFill>
            <a:schemeClr val="tx1"/>
          </a:solidFill>
          <a:latin typeface="Verdan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2"/>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6EBFE333-A9B4-438C-9653-55CFA4657FD3}" type="slidenum">
              <a:rPr lang="en-US" sz="800">
                <a:solidFill>
                  <a:srgbClr val="777777"/>
                </a:solidFill>
                <a:latin typeface="Verdana" pitchFamily="34" charset="0"/>
              </a:rPr>
              <a:pPr eaLnBrk="1" hangingPunct="1"/>
              <a:t>0</a:t>
            </a:fld>
            <a:endParaRPr lang="en-US" sz="800">
              <a:solidFill>
                <a:srgbClr val="777777"/>
              </a:solidFill>
              <a:latin typeface="Verdana" pitchFamily="34" charset="0"/>
            </a:endParaRPr>
          </a:p>
        </p:txBody>
      </p:sp>
      <p:sp>
        <p:nvSpPr>
          <p:cNvPr id="3075" name="Text Box 4"/>
          <p:cNvSpPr txBox="1">
            <a:spLocks noChangeArrowheads="1"/>
          </p:cNvSpPr>
          <p:nvPr/>
        </p:nvSpPr>
        <p:spPr bwMode="auto">
          <a:xfrm>
            <a:off x="1066800" y="3048000"/>
            <a:ext cx="8001000" cy="1493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algn="l" eaLnBrk="1" hangingPunct="1"/>
            <a:endParaRPr lang="en-US" sz="3200">
              <a:solidFill>
                <a:schemeClr val="bg1"/>
              </a:solidFill>
              <a:latin typeface="Arial Unicode MS" pitchFamily="34" charset="-128"/>
            </a:endParaRPr>
          </a:p>
          <a:p>
            <a:pPr algn="l" eaLnBrk="1" hangingPunct="1"/>
            <a:r>
              <a:rPr lang="en-US" b="1">
                <a:solidFill>
                  <a:srgbClr val="FF0000"/>
                </a:solidFill>
                <a:latin typeface="StoneSans" pitchFamily="34" charset="0"/>
              </a:rPr>
              <a:t> </a:t>
            </a:r>
            <a:r>
              <a:rPr lang="en-US" sz="4000" b="1">
                <a:solidFill>
                  <a:srgbClr val="FF0000"/>
                </a:solidFill>
                <a:latin typeface="StoneSans" pitchFamily="34" charset="0"/>
              </a:rPr>
              <a:t>QUẢN LÝ SỰ THAY ĐỔI</a:t>
            </a:r>
          </a:p>
          <a:p>
            <a:pPr algn="l" eaLnBrk="1" hangingPunct="1"/>
            <a:endParaRPr lang="en-US">
              <a:solidFill>
                <a:srgbClr val="FF0000"/>
              </a:solidFill>
            </a:endParaRPr>
          </a:p>
        </p:txBody>
      </p:sp>
      <p:sp>
        <p:nvSpPr>
          <p:cNvPr id="3076" name="AutoShape 5"/>
          <p:cNvSpPr>
            <a:spLocks noChangeArrowheads="1"/>
          </p:cNvSpPr>
          <p:nvPr/>
        </p:nvSpPr>
        <p:spPr bwMode="auto">
          <a:xfrm>
            <a:off x="330200" y="5257800"/>
            <a:ext cx="5118100" cy="76200"/>
          </a:xfrm>
          <a:prstGeom prst="plaque">
            <a:avLst>
              <a:gd name="adj" fmla="val 50000"/>
            </a:avLst>
          </a:prstGeom>
          <a:gradFill rotWithShape="0">
            <a:gsLst>
              <a:gs pos="0">
                <a:srgbClr val="00204E"/>
              </a:gs>
              <a:gs pos="50000">
                <a:srgbClr val="FEB210"/>
              </a:gs>
              <a:gs pos="100000">
                <a:srgbClr val="00204E"/>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5CE4E944-5101-4044-B475-4DBE7F448E26}" type="slidenum">
              <a:rPr lang="en-US" sz="800">
                <a:solidFill>
                  <a:srgbClr val="777777"/>
                </a:solidFill>
                <a:latin typeface="Verdana" pitchFamily="34" charset="0"/>
              </a:rPr>
              <a:pPr eaLnBrk="1" hangingPunct="1"/>
              <a:t>9</a:t>
            </a:fld>
            <a:endParaRPr lang="en-US" sz="800">
              <a:solidFill>
                <a:srgbClr val="777777"/>
              </a:solidFill>
              <a:latin typeface="Verdana" pitchFamily="34" charset="0"/>
            </a:endParaRPr>
          </a:p>
        </p:txBody>
      </p:sp>
      <p:sp>
        <p:nvSpPr>
          <p:cNvPr id="12291" name="Rectangle 2"/>
          <p:cNvSpPr>
            <a:spLocks noGrp="1" noChangeArrowheads="1"/>
          </p:cNvSpPr>
          <p:nvPr>
            <p:ph type="title"/>
          </p:nvPr>
        </p:nvSpPr>
        <p:spPr/>
        <p:txBody>
          <a:bodyPr/>
          <a:lstStyle/>
          <a:p>
            <a:pPr eaLnBrk="1" hangingPunct="1"/>
            <a:r>
              <a:rPr lang="en-US" smtClean="0"/>
              <a:t>3. Hoạch định và thực hiện sự thay đổi</a:t>
            </a:r>
          </a:p>
        </p:txBody>
      </p:sp>
      <p:sp>
        <p:nvSpPr>
          <p:cNvPr id="12292" name="Rectangle 3"/>
          <p:cNvSpPr>
            <a:spLocks noGrp="1" noChangeArrowheads="1"/>
          </p:cNvSpPr>
          <p:nvPr>
            <p:ph type="body" idx="1"/>
          </p:nvPr>
        </p:nvSpPr>
        <p:spPr>
          <a:xfrm>
            <a:off x="247650" y="1752600"/>
            <a:ext cx="9483725" cy="4335463"/>
          </a:xfrm>
        </p:spPr>
        <p:txBody>
          <a:bodyPr/>
          <a:lstStyle/>
          <a:p>
            <a:pPr marL="457200" indent="-225425" eaLnBrk="1" hangingPunct="1">
              <a:lnSpc>
                <a:spcPct val="90000"/>
              </a:lnSpc>
              <a:buFont typeface="Wingdings" pitchFamily="2" charset="2"/>
              <a:buChar char="q"/>
            </a:pPr>
            <a:r>
              <a:rPr lang="en-US" sz="1800" smtClean="0"/>
              <a:t>Thay đổi là một </a:t>
            </a:r>
            <a:r>
              <a:rPr lang="en-US" sz="1800" b="1" smtClean="0"/>
              <a:t>quá trình</a:t>
            </a:r>
            <a:r>
              <a:rPr lang="en-US" sz="1800" smtClean="0"/>
              <a:t> không phải là một sự kiện</a:t>
            </a:r>
          </a:p>
          <a:p>
            <a:pPr marL="457200" indent="-225425" eaLnBrk="1" hangingPunct="1">
              <a:lnSpc>
                <a:spcPct val="90000"/>
              </a:lnSpc>
              <a:buFont typeface="Wingdings" pitchFamily="2" charset="2"/>
              <a:buChar char="q"/>
            </a:pPr>
            <a:r>
              <a:rPr lang="en-US" sz="1800" smtClean="0"/>
              <a:t>Thay đổi nên được thực hiện theo </a:t>
            </a:r>
            <a:r>
              <a:rPr lang="en-US" sz="1800" b="1" smtClean="0"/>
              <a:t>chiến lược</a:t>
            </a:r>
            <a:r>
              <a:rPr lang="en-US" sz="1800" smtClean="0"/>
              <a:t> sau đây:</a:t>
            </a:r>
          </a:p>
          <a:p>
            <a:pPr marL="1206500" lvl="2" indent="-455613" eaLnBrk="1" hangingPunct="1">
              <a:lnSpc>
                <a:spcPct val="90000"/>
              </a:lnSpc>
              <a:buFont typeface="Wingdings" pitchFamily="2" charset="2"/>
              <a:buAutoNum type="arabicPeriod"/>
            </a:pPr>
            <a:r>
              <a:rPr lang="en-US" sz="1800" b="1" smtClean="0"/>
              <a:t>Mục tiêu chiến lược rõ ràng</a:t>
            </a:r>
          </a:p>
          <a:p>
            <a:pPr marL="1206500" lvl="2" indent="-455613" eaLnBrk="1" hangingPunct="1">
              <a:lnSpc>
                <a:spcPct val="90000"/>
              </a:lnSpc>
              <a:buFont typeface="Wingdings" pitchFamily="2" charset="2"/>
              <a:buAutoNum type="arabicPeriod"/>
            </a:pPr>
            <a:r>
              <a:rPr lang="en-US" sz="1800" b="1" smtClean="0"/>
              <a:t>Có sự hỗ trợ từ cấp cao nhất</a:t>
            </a:r>
          </a:p>
          <a:p>
            <a:pPr marL="1206500" lvl="2" indent="-455613" eaLnBrk="1" hangingPunct="1">
              <a:lnSpc>
                <a:spcPct val="90000"/>
              </a:lnSpc>
              <a:buFont typeface="Wingdings" pitchFamily="2" charset="2"/>
              <a:buAutoNum type="arabicPeriod"/>
            </a:pPr>
            <a:r>
              <a:rPr lang="en-US" sz="1800" b="1" smtClean="0"/>
              <a:t>Quản lý dự án thay đổi</a:t>
            </a:r>
          </a:p>
          <a:p>
            <a:pPr marL="1206500" lvl="2" indent="-455613" eaLnBrk="1" hangingPunct="1">
              <a:lnSpc>
                <a:spcPct val="90000"/>
              </a:lnSpc>
              <a:buFont typeface="Wingdings" pitchFamily="2" charset="2"/>
              <a:buAutoNum type="arabicPeriod"/>
            </a:pPr>
            <a:r>
              <a:rPr lang="en-US" sz="1800" b="1" smtClean="0"/>
              <a:t>Cần có thời gian</a:t>
            </a:r>
          </a:p>
          <a:p>
            <a:pPr marL="1206500" lvl="2" indent="-455613" eaLnBrk="1" hangingPunct="1">
              <a:lnSpc>
                <a:spcPct val="90000"/>
              </a:lnSpc>
              <a:buFont typeface="Wingdings" pitchFamily="2" charset="2"/>
              <a:buAutoNum type="arabicPeriod"/>
            </a:pPr>
            <a:r>
              <a:rPr lang="en-US" sz="1800" b="1" smtClean="0"/>
              <a:t>Hệ thống thưởng phạt</a:t>
            </a:r>
          </a:p>
          <a:p>
            <a:pPr marL="1206500" lvl="2" indent="-455613" eaLnBrk="1" hangingPunct="1">
              <a:lnSpc>
                <a:spcPct val="90000"/>
              </a:lnSpc>
              <a:buFont typeface="Wingdings" pitchFamily="2" charset="2"/>
              <a:buAutoNum type="arabicPeriod"/>
            </a:pPr>
            <a:r>
              <a:rPr lang="en-US" sz="1800" b="1" smtClean="0"/>
              <a:t>Lập kế hoạch</a:t>
            </a:r>
          </a:p>
          <a:p>
            <a:pPr marL="1206500" lvl="2" indent="-455613" eaLnBrk="1" hangingPunct="1">
              <a:lnSpc>
                <a:spcPct val="90000"/>
              </a:lnSpc>
              <a:buFont typeface="Wingdings" pitchFamily="2" charset="2"/>
              <a:buAutoNum type="arabicPeriod"/>
            </a:pPr>
            <a:r>
              <a:rPr lang="en-US" sz="1800" b="1" smtClean="0"/>
              <a:t>Thay đổi phải có tính thực tế</a:t>
            </a:r>
          </a:p>
          <a:p>
            <a:pPr marL="1206500" lvl="2" indent="-455613" eaLnBrk="1" hangingPunct="1">
              <a:lnSpc>
                <a:spcPct val="90000"/>
              </a:lnSpc>
              <a:buFont typeface="Wingdings" pitchFamily="2" charset="2"/>
              <a:buAutoNum type="arabicPeriod"/>
            </a:pPr>
            <a:r>
              <a:rPr lang="en-US" sz="1800" b="1" smtClean="0"/>
              <a:t>Sử dụng hệ thống hiện có</a:t>
            </a:r>
          </a:p>
          <a:p>
            <a:pPr marL="1206500" lvl="2" indent="-455613" eaLnBrk="1" hangingPunct="1">
              <a:lnSpc>
                <a:spcPct val="90000"/>
              </a:lnSpc>
              <a:buFont typeface="Wingdings" pitchFamily="2" charset="2"/>
              <a:buAutoNum type="arabicPeriod"/>
            </a:pPr>
            <a:r>
              <a:rPr lang="en-US" sz="1800" b="1" smtClean="0"/>
              <a:t>Hợp tác giữa các bộ phận trong tổ chức</a:t>
            </a:r>
          </a:p>
          <a:p>
            <a:pPr marL="1206500" lvl="2" indent="-455613" eaLnBrk="1" hangingPunct="1">
              <a:lnSpc>
                <a:spcPct val="90000"/>
              </a:lnSpc>
              <a:buFont typeface="Wingdings" pitchFamily="2" charset="2"/>
              <a:buAutoNum type="arabicPeriod"/>
            </a:pPr>
            <a:r>
              <a:rPr lang="en-US" sz="1800" b="1" smtClean="0"/>
              <a:t>Mô hình mẫu (làm gương)</a:t>
            </a:r>
          </a:p>
          <a:p>
            <a:pPr marL="1206500" lvl="2" indent="-455613" eaLnBrk="1" hangingPunct="1">
              <a:lnSpc>
                <a:spcPct val="90000"/>
              </a:lnSpc>
              <a:buFont typeface="Wingdings" pitchFamily="2" charset="2"/>
              <a:buAutoNum type="arabicPeriod"/>
            </a:pPr>
            <a:r>
              <a:rPr lang="en-US" sz="1800" b="1" smtClean="0"/>
              <a:t>Ph</a:t>
            </a:r>
            <a:r>
              <a:rPr lang="en-US" b="1" smtClean="0"/>
              <a:t>ải </a:t>
            </a:r>
            <a:r>
              <a:rPr lang="en-US" sz="1800" b="1" smtClean="0"/>
              <a:t>linh ho</a:t>
            </a:r>
            <a:r>
              <a:rPr lang="en-US" b="1" smtClean="0"/>
              <a:t>ạt</a:t>
            </a:r>
            <a:endParaRPr lang="en-US" sz="1800" b="1" smtClean="0"/>
          </a:p>
          <a:p>
            <a:pPr marL="1206500" lvl="2" indent="-455613" eaLnBrk="1" hangingPunct="1">
              <a:lnSpc>
                <a:spcPct val="90000"/>
              </a:lnSpc>
              <a:buFont typeface="Wingdings" pitchFamily="2" charset="2"/>
              <a:buAutoNum type="arabicPeriod"/>
            </a:pPr>
            <a:r>
              <a:rPr lang="en-US" sz="1800" b="1" smtClean="0"/>
              <a:t>Xác định các thước đo mục tiêu rõ ràng </a:t>
            </a:r>
          </a:p>
          <a:p>
            <a:pPr marL="457200" indent="-225425" eaLnBrk="1" hangingPunct="1">
              <a:lnSpc>
                <a:spcPct val="90000"/>
              </a:lnSpc>
              <a:buFont typeface="Wingdings" pitchFamily="2" charset="2"/>
              <a:buAutoNum type="arabicPeriod"/>
            </a:pPr>
            <a:endParaRPr lang="en-US" sz="1800" b="1" smtClean="0"/>
          </a:p>
          <a:p>
            <a:pPr marL="457200" indent="-225425" eaLnBrk="1" hangingPunct="1">
              <a:lnSpc>
                <a:spcPct val="90000"/>
              </a:lnSpc>
              <a:buFont typeface="Wingdings" pitchFamily="2" charset="2"/>
              <a:buAutoNum type="arabicPeriod"/>
            </a:pPr>
            <a:endParaRPr lang="en-US" sz="1800" smtClean="0"/>
          </a:p>
          <a:p>
            <a:pPr marL="457200" indent="-225425" eaLnBrk="1" hangingPunct="1">
              <a:lnSpc>
                <a:spcPct val="90000"/>
              </a:lnSpc>
              <a:buFont typeface="Wingdings" pitchFamily="2" charset="2"/>
              <a:buAutoNum type="arabicPeriod"/>
            </a:pPr>
            <a:endParaRPr lang="en-US" sz="180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7709855F-6861-4D27-9BFA-BA1C24426C85}" type="slidenum">
              <a:rPr lang="en-US" sz="800">
                <a:solidFill>
                  <a:srgbClr val="777777"/>
                </a:solidFill>
                <a:latin typeface="Verdana" pitchFamily="34" charset="0"/>
              </a:rPr>
              <a:pPr eaLnBrk="1" hangingPunct="1"/>
              <a:t>10</a:t>
            </a:fld>
            <a:endParaRPr lang="en-US" sz="800">
              <a:solidFill>
                <a:srgbClr val="777777"/>
              </a:solidFill>
              <a:latin typeface="Verdana" pitchFamily="34" charset="0"/>
            </a:endParaRPr>
          </a:p>
        </p:txBody>
      </p:sp>
      <p:sp>
        <p:nvSpPr>
          <p:cNvPr id="13315" name="Rectangle 3"/>
          <p:cNvSpPr>
            <a:spLocks noGrp="1" noChangeArrowheads="1"/>
          </p:cNvSpPr>
          <p:nvPr>
            <p:ph type="body" idx="1"/>
          </p:nvPr>
        </p:nvSpPr>
        <p:spPr>
          <a:xfrm>
            <a:off x="247650" y="1752600"/>
            <a:ext cx="9483725" cy="4335463"/>
          </a:xfrm>
        </p:spPr>
        <p:txBody>
          <a:bodyPr/>
          <a:lstStyle/>
          <a:p>
            <a:pPr eaLnBrk="1" hangingPunct="1">
              <a:lnSpc>
                <a:spcPct val="90000"/>
              </a:lnSpc>
              <a:buFont typeface="Wingdings" pitchFamily="2" charset="2"/>
              <a:buChar char="q"/>
            </a:pPr>
            <a:r>
              <a:rPr lang="en-US" sz="1800" b="1" smtClean="0"/>
              <a:t> Vì sao cần</a:t>
            </a:r>
            <a:r>
              <a:rPr lang="en-US" b="1" smtClean="0"/>
              <a:t> </a:t>
            </a:r>
            <a:r>
              <a:rPr lang="en-US" sz="1800" b="1" smtClean="0"/>
              <a:t>có sự hỗ trợ của cấp trên?</a:t>
            </a:r>
          </a:p>
          <a:p>
            <a:pPr lvl="2" eaLnBrk="1" hangingPunct="1">
              <a:lnSpc>
                <a:spcPct val="90000"/>
              </a:lnSpc>
              <a:buFont typeface="Wingdings" pitchFamily="2" charset="2"/>
              <a:buChar char="Ø"/>
            </a:pPr>
            <a:r>
              <a:rPr lang="en-US" sz="1800" smtClean="0"/>
              <a:t>Có nguồn </a:t>
            </a:r>
            <a:r>
              <a:rPr lang="en-US" sz="1800" smtClean="0">
                <a:latin typeface="StoneSans" pitchFamily="34" charset="0"/>
              </a:rPr>
              <a:t>lực</a:t>
            </a:r>
            <a:r>
              <a:rPr lang="en-US" sz="1800" smtClean="0"/>
              <a:t> để thực hiện thay đổi</a:t>
            </a:r>
          </a:p>
          <a:p>
            <a:pPr lvl="2" eaLnBrk="1" hangingPunct="1">
              <a:lnSpc>
                <a:spcPct val="90000"/>
              </a:lnSpc>
              <a:buFont typeface="Wingdings" pitchFamily="2" charset="2"/>
              <a:buChar char="Ø"/>
            </a:pPr>
            <a:r>
              <a:rPr lang="en-US" sz="1800" smtClean="0"/>
              <a:t>Giám sát sự thay đổi</a:t>
            </a:r>
          </a:p>
          <a:p>
            <a:pPr lvl="2" eaLnBrk="1" hangingPunct="1">
              <a:lnSpc>
                <a:spcPct val="90000"/>
              </a:lnSpc>
              <a:buFont typeface="Wingdings" pitchFamily="2" charset="2"/>
              <a:buChar char="Ø"/>
            </a:pPr>
            <a:r>
              <a:rPr lang="en-US" sz="1800" smtClean="0"/>
              <a:t>Góp phần thúc đẩy nhanh sự thay đổi </a:t>
            </a:r>
          </a:p>
          <a:p>
            <a:pPr lvl="2" eaLnBrk="1" hangingPunct="1">
              <a:lnSpc>
                <a:spcPct val="90000"/>
              </a:lnSpc>
              <a:buFont typeface="Wingdings" pitchFamily="2" charset="2"/>
              <a:buChar char="Ø"/>
            </a:pPr>
            <a:r>
              <a:rPr lang="en-US" sz="1800" smtClean="0"/>
              <a:t>Ví dụ (hệ thống IT nội bộ các cơ quan nhà nước)</a:t>
            </a:r>
          </a:p>
          <a:p>
            <a:pPr eaLnBrk="1" hangingPunct="1">
              <a:lnSpc>
                <a:spcPct val="90000"/>
              </a:lnSpc>
              <a:buFont typeface="Wingdings" pitchFamily="2" charset="2"/>
              <a:buChar char="q"/>
            </a:pPr>
            <a:r>
              <a:rPr lang="en-US" sz="1800" b="1" smtClean="0"/>
              <a:t> Vì sao cần có kỹ năng quản lý dự án?</a:t>
            </a:r>
          </a:p>
          <a:p>
            <a:pPr lvl="2" eaLnBrk="1" hangingPunct="1">
              <a:lnSpc>
                <a:spcPct val="90000"/>
              </a:lnSpc>
              <a:buFont typeface="Wingdings" pitchFamily="2" charset="2"/>
              <a:buChar char="Ø"/>
            </a:pPr>
            <a:r>
              <a:rPr lang="en-US" sz="1800" smtClean="0"/>
              <a:t>Do thay đổi thường kéo dài </a:t>
            </a:r>
          </a:p>
          <a:p>
            <a:pPr lvl="2" eaLnBrk="1" hangingPunct="1">
              <a:lnSpc>
                <a:spcPct val="90000"/>
              </a:lnSpc>
              <a:buFont typeface="Wingdings" pitchFamily="2" charset="2"/>
              <a:buChar char="Ø"/>
            </a:pPr>
            <a:r>
              <a:rPr lang="en-US" sz="1800" smtClean="0"/>
              <a:t>Liên quan đến nhiều bộ phận</a:t>
            </a:r>
          </a:p>
          <a:p>
            <a:pPr lvl="2" eaLnBrk="1" hangingPunct="1">
              <a:lnSpc>
                <a:spcPct val="90000"/>
              </a:lnSpc>
              <a:buFont typeface="Wingdings" pitchFamily="2" charset="2"/>
              <a:buChar char="Ø"/>
            </a:pPr>
            <a:r>
              <a:rPr lang="en-US" sz="1800" smtClean="0"/>
              <a:t>Ví dụ   </a:t>
            </a:r>
          </a:p>
          <a:p>
            <a:pPr eaLnBrk="1" hangingPunct="1">
              <a:lnSpc>
                <a:spcPct val="90000"/>
              </a:lnSpc>
              <a:buFont typeface="Wingdings" pitchFamily="2" charset="2"/>
              <a:buChar char="q"/>
            </a:pPr>
            <a:r>
              <a:rPr lang="en-US" sz="1800" b="1" smtClean="0"/>
              <a:t> Vì sao cần thời gian và kế hoạch cho sự thay đổi?</a:t>
            </a:r>
            <a:r>
              <a:rPr lang="en-US" sz="1800" smtClean="0"/>
              <a:t> </a:t>
            </a:r>
          </a:p>
          <a:p>
            <a:pPr lvl="2" eaLnBrk="1" hangingPunct="1">
              <a:lnSpc>
                <a:spcPct val="90000"/>
              </a:lnSpc>
              <a:buFont typeface="Wingdings" pitchFamily="2" charset="2"/>
              <a:buChar char="Ø"/>
            </a:pPr>
            <a:r>
              <a:rPr lang="en-US" sz="1800" smtClean="0"/>
              <a:t>Nhân viên có liên quan cần được huấn luyện những thay đổi</a:t>
            </a:r>
          </a:p>
          <a:p>
            <a:pPr lvl="2" eaLnBrk="1" hangingPunct="1">
              <a:lnSpc>
                <a:spcPct val="90000"/>
              </a:lnSpc>
              <a:buFont typeface="Wingdings" pitchFamily="2" charset="2"/>
              <a:buChar char="Ø"/>
            </a:pPr>
            <a:r>
              <a:rPr lang="en-US" sz="1800" smtClean="0"/>
              <a:t>Lập kế hoạch để bảo đảm thay đổi đạt được mục tiêu trong khung thời gian được xác định cụ thể </a:t>
            </a:r>
          </a:p>
          <a:p>
            <a:pPr lvl="2" eaLnBrk="1" hangingPunct="1">
              <a:lnSpc>
                <a:spcPct val="90000"/>
              </a:lnSpc>
              <a:buFont typeface="Wingdings" pitchFamily="2" charset="2"/>
              <a:buChar char="Ø"/>
            </a:pPr>
            <a:r>
              <a:rPr lang="en-US" sz="1800" smtClean="0"/>
              <a:t>Ví dụ (về thay đổi trong ban hành chuẩn mực kế toán)</a:t>
            </a:r>
          </a:p>
        </p:txBody>
      </p:sp>
      <p:sp>
        <p:nvSpPr>
          <p:cNvPr id="13316" name="Rectangle 4"/>
          <p:cNvSpPr>
            <a:spLocks noGrp="1" noChangeArrowheads="1"/>
          </p:cNvSpPr>
          <p:nvPr>
            <p:ph type="title"/>
          </p:nvPr>
        </p:nvSpPr>
        <p:spPr>
          <a:noFill/>
        </p:spPr>
        <p:txBody>
          <a:bodyPr/>
          <a:lstStyle/>
          <a:p>
            <a:pPr eaLnBrk="1" hangingPunct="1"/>
            <a:r>
              <a:rPr lang="en-US" smtClean="0"/>
              <a:t>3. Hoạch định và thực hiện sự thay đổi</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2191E069-D43A-466F-BCDC-F696C0204652}" type="slidenum">
              <a:rPr lang="en-US" sz="800">
                <a:solidFill>
                  <a:srgbClr val="777777"/>
                </a:solidFill>
                <a:latin typeface="Verdana" pitchFamily="34" charset="0"/>
              </a:rPr>
              <a:pPr eaLnBrk="1" hangingPunct="1"/>
              <a:t>11</a:t>
            </a:fld>
            <a:endParaRPr lang="en-US" sz="800">
              <a:solidFill>
                <a:srgbClr val="777777"/>
              </a:solidFill>
              <a:latin typeface="Verdana" pitchFamily="34" charset="0"/>
            </a:endParaRPr>
          </a:p>
        </p:txBody>
      </p:sp>
      <p:sp>
        <p:nvSpPr>
          <p:cNvPr id="14339" name="Rectangle 3"/>
          <p:cNvSpPr>
            <a:spLocks noGrp="1" noChangeArrowheads="1"/>
          </p:cNvSpPr>
          <p:nvPr>
            <p:ph type="body" idx="1"/>
          </p:nvPr>
        </p:nvSpPr>
        <p:spPr>
          <a:xfrm>
            <a:off x="247650" y="1752600"/>
            <a:ext cx="9483725" cy="4335463"/>
          </a:xfrm>
        </p:spPr>
        <p:txBody>
          <a:bodyPr/>
          <a:lstStyle/>
          <a:p>
            <a:pPr marL="612775" indent="-381000" eaLnBrk="1" hangingPunct="1">
              <a:lnSpc>
                <a:spcPct val="90000"/>
              </a:lnSpc>
              <a:buSzPct val="85000"/>
              <a:buFont typeface="Wingdings" pitchFamily="2" charset="2"/>
              <a:buChar char="q"/>
            </a:pPr>
            <a:r>
              <a:rPr lang="en-US" sz="1800" b="1" smtClean="0"/>
              <a:t>Nhiều vấn đề và sự chống đối thường phát sinh trong quá trình thay đổi</a:t>
            </a:r>
            <a:endParaRPr lang="en-US" sz="1800" smtClean="0"/>
          </a:p>
          <a:p>
            <a:pPr marL="1206500" lvl="2" indent="-455613" eaLnBrk="1" hangingPunct="1">
              <a:lnSpc>
                <a:spcPct val="90000"/>
              </a:lnSpc>
              <a:buFont typeface="Wingdings" pitchFamily="2" charset="2"/>
              <a:buChar char="Ø"/>
            </a:pPr>
            <a:r>
              <a:rPr lang="en-US" sz="1800" smtClean="0"/>
              <a:t>Thay đổi</a:t>
            </a:r>
            <a:r>
              <a:rPr lang="en-US" sz="1800" b="1" smtClean="0"/>
              <a:t> </a:t>
            </a:r>
            <a:r>
              <a:rPr lang="en-US" sz="1800" smtClean="0"/>
              <a:t>thường đi theo </a:t>
            </a:r>
            <a:r>
              <a:rPr lang="en-US" sz="1800" b="1" smtClean="0"/>
              <a:t>5</a:t>
            </a:r>
            <a:r>
              <a:rPr lang="en-US" sz="1800" smtClean="0"/>
              <a:t> giai đoạn:</a:t>
            </a:r>
          </a:p>
          <a:p>
            <a:pPr marL="1520825" lvl="3" indent="-381000" eaLnBrk="1" hangingPunct="1">
              <a:lnSpc>
                <a:spcPct val="90000"/>
              </a:lnSpc>
              <a:buSzTx/>
              <a:buFont typeface="Wingdings" pitchFamily="2" charset="2"/>
              <a:buAutoNum type="arabicPeriod"/>
            </a:pPr>
            <a:r>
              <a:rPr lang="en-US" sz="1800" smtClean="0"/>
              <a:t>Giai đoạn chống đối </a:t>
            </a:r>
          </a:p>
          <a:p>
            <a:pPr marL="1520825" lvl="3" indent="-381000" eaLnBrk="1" hangingPunct="1">
              <a:lnSpc>
                <a:spcPct val="90000"/>
              </a:lnSpc>
              <a:buSzTx/>
              <a:buFont typeface="Wingdings" pitchFamily="2" charset="2"/>
              <a:buAutoNum type="arabicPeriod"/>
            </a:pPr>
            <a:r>
              <a:rPr lang="en-US" sz="1800" smtClean="0"/>
              <a:t>Giai đoạn từ chối chấp nhận/bảo vệ</a:t>
            </a:r>
          </a:p>
          <a:p>
            <a:pPr marL="1520825" lvl="3" indent="-381000" eaLnBrk="1" hangingPunct="1">
              <a:lnSpc>
                <a:spcPct val="90000"/>
              </a:lnSpc>
              <a:buSzTx/>
              <a:buFont typeface="Wingdings" pitchFamily="2" charset="2"/>
              <a:buAutoNum type="arabicPeriod"/>
            </a:pPr>
            <a:r>
              <a:rPr lang="en-US" sz="1800" smtClean="0"/>
              <a:t>Giai đoạn loại bỏ những cái cũ</a:t>
            </a:r>
          </a:p>
          <a:p>
            <a:pPr marL="1520825" lvl="3" indent="-381000" eaLnBrk="1" hangingPunct="1">
              <a:lnSpc>
                <a:spcPct val="90000"/>
              </a:lnSpc>
              <a:buSzTx/>
              <a:buFont typeface="Wingdings" pitchFamily="2" charset="2"/>
              <a:buAutoNum type="arabicPeriod"/>
            </a:pPr>
            <a:r>
              <a:rPr lang="en-US" sz="1800" smtClean="0"/>
              <a:t>Giai đoạn thích nghi với thay đổi</a:t>
            </a:r>
          </a:p>
          <a:p>
            <a:pPr marL="1520825" lvl="3" indent="-381000" eaLnBrk="1" hangingPunct="1">
              <a:lnSpc>
                <a:spcPct val="90000"/>
              </a:lnSpc>
              <a:buSzTx/>
              <a:buFont typeface="Wingdings" pitchFamily="2" charset="2"/>
              <a:buAutoNum type="arabicPeriod"/>
            </a:pPr>
            <a:r>
              <a:rPr lang="en-US" sz="1800" smtClean="0"/>
              <a:t>Giai đoạn thay thế hoàn toàn cái cũ  </a:t>
            </a:r>
          </a:p>
          <a:p>
            <a:pPr marL="1206500" lvl="2" indent="-455613" eaLnBrk="1" hangingPunct="1">
              <a:lnSpc>
                <a:spcPct val="90000"/>
              </a:lnSpc>
              <a:buFont typeface="Wingdings" pitchFamily="2" charset="2"/>
              <a:buChar char="Ø"/>
            </a:pPr>
            <a:r>
              <a:rPr lang="en-US" sz="1800" smtClean="0"/>
              <a:t>Thay đổi thường có </a:t>
            </a:r>
            <a:r>
              <a:rPr lang="en-US" sz="1800" b="1" smtClean="0"/>
              <a:t>3 </a:t>
            </a:r>
            <a:r>
              <a:rPr lang="en-US" sz="1800" smtClean="0"/>
              <a:t>giai đoạn</a:t>
            </a:r>
          </a:p>
          <a:p>
            <a:pPr marL="1520825" lvl="3" indent="-381000" eaLnBrk="1" hangingPunct="1">
              <a:lnSpc>
                <a:spcPct val="90000"/>
              </a:lnSpc>
              <a:buSzTx/>
              <a:buFont typeface="Wingdings" pitchFamily="2" charset="2"/>
              <a:buAutoNum type="arabicPeriod"/>
            </a:pPr>
            <a:r>
              <a:rPr lang="en-US" sz="1800" smtClean="0"/>
              <a:t>Nhận dạng sự không hài lòng với tình trạng hiện hành</a:t>
            </a:r>
          </a:p>
          <a:p>
            <a:pPr marL="1520825" lvl="3" indent="-381000" eaLnBrk="1" hangingPunct="1">
              <a:lnSpc>
                <a:spcPct val="90000"/>
              </a:lnSpc>
              <a:buSzTx/>
              <a:buFont typeface="Wingdings" pitchFamily="2" charset="2"/>
              <a:buAutoNum type="arabicPeriod"/>
            </a:pPr>
            <a:r>
              <a:rPr lang="en-US" sz="1800" smtClean="0"/>
              <a:t>Thực hiện sự thay đổi</a:t>
            </a:r>
          </a:p>
          <a:p>
            <a:pPr marL="1520825" lvl="3" indent="-381000" eaLnBrk="1" hangingPunct="1">
              <a:lnSpc>
                <a:spcPct val="90000"/>
              </a:lnSpc>
              <a:buSzTx/>
              <a:buFont typeface="Wingdings" pitchFamily="2" charset="2"/>
              <a:buAutoNum type="arabicPeriod"/>
            </a:pPr>
            <a:r>
              <a:rPr lang="en-US" sz="1800" smtClean="0"/>
              <a:t>Đưa thay đổi vào công việc hàng ngày</a:t>
            </a:r>
          </a:p>
          <a:p>
            <a:pPr marL="1206500" lvl="2" indent="-455613" algn="ctr" eaLnBrk="1" hangingPunct="1">
              <a:lnSpc>
                <a:spcPct val="90000"/>
              </a:lnSpc>
              <a:buFont typeface="Wingdings" pitchFamily="2" charset="2"/>
              <a:buNone/>
            </a:pPr>
            <a:endParaRPr lang="en-US" sz="1800" smtClean="0"/>
          </a:p>
          <a:p>
            <a:pPr marL="1206500" lvl="2" indent="-455613" algn="ctr" eaLnBrk="1" hangingPunct="1">
              <a:lnSpc>
                <a:spcPct val="90000"/>
              </a:lnSpc>
              <a:buFont typeface="Wingdings" pitchFamily="2" charset="2"/>
              <a:buNone/>
            </a:pPr>
            <a:endParaRPr lang="en-US" sz="1600" smtClean="0"/>
          </a:p>
          <a:p>
            <a:pPr marL="1206500" lvl="2" indent="-455613" algn="ctr" eaLnBrk="1" hangingPunct="1">
              <a:lnSpc>
                <a:spcPct val="90000"/>
              </a:lnSpc>
              <a:buFont typeface="Wingdings" pitchFamily="2" charset="2"/>
              <a:buNone/>
            </a:pPr>
            <a:endParaRPr lang="en-US" sz="1600" smtClean="0"/>
          </a:p>
          <a:p>
            <a:pPr marL="1206500" lvl="2" indent="-455613" algn="ctr" eaLnBrk="1" hangingPunct="1">
              <a:lnSpc>
                <a:spcPct val="90000"/>
              </a:lnSpc>
              <a:buFont typeface="Wingdings" pitchFamily="2" charset="2"/>
              <a:buNone/>
            </a:pPr>
            <a:r>
              <a:rPr lang="en-US" sz="1600" b="1" smtClean="0">
                <a:solidFill>
                  <a:srgbClr val="FF3300"/>
                </a:solidFill>
              </a:rPr>
              <a:t>THAY ĐỔI SẼ TẠO RA NHỮNG PHẢN KHÁNG</a:t>
            </a:r>
          </a:p>
          <a:p>
            <a:pPr marL="1206500" lvl="2" indent="-455613" eaLnBrk="1" hangingPunct="1">
              <a:lnSpc>
                <a:spcPct val="90000"/>
              </a:lnSpc>
              <a:buFont typeface="Wingdings" pitchFamily="2" charset="2"/>
              <a:buAutoNum type="arabicPeriod"/>
            </a:pPr>
            <a:endParaRPr lang="en-US" sz="1600" b="1" smtClean="0">
              <a:solidFill>
                <a:srgbClr val="FF3300"/>
              </a:solidFill>
            </a:endParaRPr>
          </a:p>
        </p:txBody>
      </p:sp>
      <p:sp>
        <p:nvSpPr>
          <p:cNvPr id="14340" name="Rectangle 4"/>
          <p:cNvSpPr>
            <a:spLocks noGrp="1" noChangeArrowheads="1"/>
          </p:cNvSpPr>
          <p:nvPr>
            <p:ph type="title"/>
          </p:nvPr>
        </p:nvSpPr>
        <p:spPr>
          <a:noFill/>
        </p:spPr>
        <p:txBody>
          <a:bodyPr/>
          <a:lstStyle/>
          <a:p>
            <a:pPr eaLnBrk="1" hangingPunct="1"/>
            <a:r>
              <a:rPr lang="en-US" smtClean="0"/>
              <a:t>3. Hoạch định và thực hiện sự thay đổi</a:t>
            </a:r>
          </a:p>
        </p:txBody>
      </p:sp>
      <p:sp>
        <p:nvSpPr>
          <p:cNvPr id="14341" name="AutoShape 5"/>
          <p:cNvSpPr>
            <a:spLocks noChangeArrowheads="1"/>
          </p:cNvSpPr>
          <p:nvPr/>
        </p:nvSpPr>
        <p:spPr bwMode="auto">
          <a:xfrm>
            <a:off x="5029200" y="5181600"/>
            <a:ext cx="450850" cy="685800"/>
          </a:xfrm>
          <a:prstGeom prst="downArrow">
            <a:avLst>
              <a:gd name="adj1" fmla="val 50000"/>
              <a:gd name="adj2" fmla="val 380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22F2970F-BE45-431C-AB03-A4B14F5C8F99}" type="slidenum">
              <a:rPr lang="en-US" sz="800">
                <a:solidFill>
                  <a:srgbClr val="777777"/>
                </a:solidFill>
                <a:latin typeface="Verdana" pitchFamily="34" charset="0"/>
              </a:rPr>
              <a:pPr eaLnBrk="1" hangingPunct="1"/>
              <a:t>12</a:t>
            </a:fld>
            <a:endParaRPr lang="en-US" sz="800">
              <a:solidFill>
                <a:srgbClr val="777777"/>
              </a:solidFill>
              <a:latin typeface="Verdana" pitchFamily="34" charset="0"/>
            </a:endParaRPr>
          </a:p>
        </p:txBody>
      </p:sp>
      <p:sp>
        <p:nvSpPr>
          <p:cNvPr id="15363" name="Rectangle 3"/>
          <p:cNvSpPr>
            <a:spLocks noGrp="1" noChangeArrowheads="1"/>
          </p:cNvSpPr>
          <p:nvPr>
            <p:ph type="body" idx="1"/>
          </p:nvPr>
        </p:nvSpPr>
        <p:spPr>
          <a:xfrm>
            <a:off x="247650" y="1752600"/>
            <a:ext cx="9483725" cy="4335463"/>
          </a:xfrm>
        </p:spPr>
        <p:txBody>
          <a:bodyPr/>
          <a:lstStyle/>
          <a:p>
            <a:pPr marL="612775" indent="-381000" eaLnBrk="1" hangingPunct="1">
              <a:buFont typeface="Wingdings" pitchFamily="2" charset="2"/>
              <a:buChar char="q"/>
            </a:pPr>
            <a:r>
              <a:rPr lang="en-US" b="1" smtClean="0"/>
              <a:t>Một số công cụ để giải quyết những vấn đề và chống đối</a:t>
            </a:r>
          </a:p>
          <a:p>
            <a:pPr marL="1206500" lvl="2" indent="-455613" eaLnBrk="1" hangingPunct="1">
              <a:buSzTx/>
              <a:buFont typeface="Wingdings" pitchFamily="2" charset="2"/>
              <a:buAutoNum type="arabicPeriod"/>
            </a:pPr>
            <a:r>
              <a:rPr lang="en-US" smtClean="0"/>
              <a:t>Thông tin có hiệu quả: khuyến khích thông tin 2 chiều, thông tin phải rõ ràng, nhất quán; </a:t>
            </a:r>
          </a:p>
          <a:p>
            <a:pPr marL="1206500" lvl="2" indent="-455613" eaLnBrk="1" hangingPunct="1">
              <a:buSzTx/>
              <a:buFont typeface="Wingdings" pitchFamily="2" charset="2"/>
              <a:buAutoNum type="arabicPeriod"/>
            </a:pPr>
            <a:r>
              <a:rPr lang="en-US" smtClean="0"/>
              <a:t>Xây dựng điển hình;</a:t>
            </a:r>
          </a:p>
          <a:p>
            <a:pPr marL="1206500" lvl="2" indent="-455613" eaLnBrk="1" hangingPunct="1">
              <a:buSzTx/>
              <a:buFont typeface="Wingdings" pitchFamily="2" charset="2"/>
              <a:buAutoNum type="arabicPeriod"/>
            </a:pPr>
            <a:r>
              <a:rPr lang="en-US" smtClean="0"/>
              <a:t>Tiếp xúc để nắm bắt tâm tư nguyện vọng của nhân viên;</a:t>
            </a:r>
          </a:p>
          <a:p>
            <a:pPr marL="1206500" lvl="2" indent="-455613" eaLnBrk="1" hangingPunct="1">
              <a:buSzTx/>
              <a:buFont typeface="Wingdings" pitchFamily="2" charset="2"/>
              <a:buAutoNum type="arabicPeriod"/>
            </a:pPr>
            <a:r>
              <a:rPr lang="en-US" smtClean="0"/>
              <a:t>Xây dựng lại lòng tự trọng của nhân viên;</a:t>
            </a:r>
          </a:p>
          <a:p>
            <a:pPr marL="1206500" lvl="2" indent="-455613" eaLnBrk="1" hangingPunct="1">
              <a:buSzTx/>
              <a:buFont typeface="Wingdings" pitchFamily="2" charset="2"/>
              <a:buAutoNum type="arabicPeriod"/>
            </a:pPr>
            <a:r>
              <a:rPr lang="en-US" smtClean="0"/>
              <a:t>Khuyến khích nhân viên tham gia và huấn luyện;</a:t>
            </a:r>
          </a:p>
          <a:p>
            <a:pPr marL="1206500" lvl="2" indent="-455613" eaLnBrk="1" hangingPunct="1">
              <a:buSzTx/>
              <a:buFont typeface="Wingdings" pitchFamily="2" charset="2"/>
              <a:buAutoNum type="arabicPeriod"/>
            </a:pPr>
            <a:r>
              <a:rPr lang="en-US" smtClean="0"/>
              <a:t>Sử dụng tư vấn bên ngoài;</a:t>
            </a:r>
          </a:p>
          <a:p>
            <a:pPr marL="1206500" lvl="2" indent="-455613" eaLnBrk="1" hangingPunct="1">
              <a:buSzTx/>
              <a:buFont typeface="Wingdings" pitchFamily="2" charset="2"/>
              <a:buAutoNum type="arabicPeriod"/>
            </a:pPr>
            <a:r>
              <a:rPr lang="en-US" smtClean="0"/>
              <a:t>Giải quyết khác nhau về văn hoá (những thay đổi có tính quốc tế);</a:t>
            </a:r>
          </a:p>
          <a:p>
            <a:pPr marL="801688" lvl="1" indent="-455613" eaLnBrk="1" hangingPunct="1">
              <a:buFont typeface="Wingdings" pitchFamily="2" charset="2"/>
              <a:buNone/>
            </a:pPr>
            <a:endParaRPr lang="en-US" smtClean="0"/>
          </a:p>
          <a:p>
            <a:pPr marL="801688" lvl="1" indent="-455613" eaLnBrk="1" hangingPunct="1">
              <a:buFont typeface="Wingdings" pitchFamily="2" charset="2"/>
              <a:buAutoNum type="arabicPeriod"/>
            </a:pPr>
            <a:endParaRPr lang="en-US" smtClean="0"/>
          </a:p>
          <a:p>
            <a:pPr marL="801688" lvl="1" indent="-455613" eaLnBrk="1" hangingPunct="1">
              <a:buFont typeface="Wingdings" pitchFamily="2" charset="2"/>
              <a:buAutoNum type="arabicPeriod"/>
            </a:pPr>
            <a:endParaRPr lang="en-US" smtClean="0"/>
          </a:p>
          <a:p>
            <a:pPr marL="801688" lvl="1" indent="-455613" eaLnBrk="1" hangingPunct="1">
              <a:buFont typeface="Wingdings" pitchFamily="2" charset="2"/>
              <a:buAutoNum type="arabicPeriod"/>
            </a:pPr>
            <a:endParaRPr lang="en-US" smtClean="0"/>
          </a:p>
          <a:p>
            <a:pPr marL="801688" lvl="1" indent="-455613" eaLnBrk="1" hangingPunct="1">
              <a:buFont typeface="Wingdings" pitchFamily="2" charset="2"/>
              <a:buAutoNum type="arabicPeriod"/>
            </a:pPr>
            <a:endParaRPr lang="en-US" smtClean="0"/>
          </a:p>
        </p:txBody>
      </p:sp>
      <p:sp>
        <p:nvSpPr>
          <p:cNvPr id="15364" name="Rectangle 4"/>
          <p:cNvSpPr>
            <a:spLocks noGrp="1" noChangeArrowheads="1"/>
          </p:cNvSpPr>
          <p:nvPr>
            <p:ph type="title"/>
          </p:nvPr>
        </p:nvSpPr>
        <p:spPr>
          <a:noFill/>
        </p:spPr>
        <p:txBody>
          <a:bodyPr/>
          <a:lstStyle/>
          <a:p>
            <a:pPr eaLnBrk="1" hangingPunct="1"/>
            <a:r>
              <a:rPr lang="en-US" smtClean="0"/>
              <a:t>3. Hoạch định và thực hiện sự thay đổi</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53CDB6FD-AD60-4B0E-BC94-AAFA3F1F0471}" type="slidenum">
              <a:rPr lang="en-US" sz="800">
                <a:solidFill>
                  <a:srgbClr val="777777"/>
                </a:solidFill>
                <a:latin typeface="Verdana" pitchFamily="34" charset="0"/>
              </a:rPr>
              <a:pPr eaLnBrk="1" hangingPunct="1"/>
              <a:t>13</a:t>
            </a:fld>
            <a:endParaRPr lang="en-US" sz="800">
              <a:solidFill>
                <a:srgbClr val="777777"/>
              </a:solidFill>
              <a:latin typeface="Verdana" pitchFamily="34" charset="0"/>
            </a:endParaRPr>
          </a:p>
        </p:txBody>
      </p:sp>
      <p:sp>
        <p:nvSpPr>
          <p:cNvPr id="16387" name="Rectangle 2"/>
          <p:cNvSpPr>
            <a:spLocks noGrp="1" noChangeArrowheads="1"/>
          </p:cNvSpPr>
          <p:nvPr>
            <p:ph type="title"/>
          </p:nvPr>
        </p:nvSpPr>
        <p:spPr/>
        <p:txBody>
          <a:bodyPr/>
          <a:lstStyle/>
          <a:p>
            <a:pPr eaLnBrk="1" hangingPunct="1"/>
            <a:r>
              <a:rPr lang="en-US" smtClean="0"/>
              <a:t>3. Hoạch định và thực hiện sự thay đổi</a:t>
            </a:r>
          </a:p>
        </p:txBody>
      </p:sp>
      <p:sp>
        <p:nvSpPr>
          <p:cNvPr id="16388" name="Rectangle 3"/>
          <p:cNvSpPr>
            <a:spLocks noGrp="1" noChangeArrowheads="1"/>
          </p:cNvSpPr>
          <p:nvPr>
            <p:ph type="body" idx="1"/>
          </p:nvPr>
        </p:nvSpPr>
        <p:spPr/>
        <p:txBody>
          <a:bodyPr/>
          <a:lstStyle/>
          <a:p>
            <a:pPr marL="514350" indent="-282575" eaLnBrk="1" hangingPunct="1"/>
            <a:endParaRPr lang="en-US" smtClean="0"/>
          </a:p>
          <a:p>
            <a:pPr marL="514350" indent="-282575" eaLnBrk="1" hangingPunct="1"/>
            <a:r>
              <a:rPr lang="en-US" smtClean="0"/>
              <a:t>Có năm bước phản ứng luôn song hành cùng với sự thay đổi:</a:t>
            </a:r>
          </a:p>
          <a:p>
            <a:pPr marL="514350" indent="-282575" eaLnBrk="1" hangingPunct="1">
              <a:buFont typeface="Wingdings" pitchFamily="2" charset="2"/>
              <a:buChar char="q"/>
            </a:pPr>
            <a:r>
              <a:rPr lang="en-US" smtClean="0"/>
              <a:t>Từ chối (Denial) – không thể thấy trước bất cứ sự thay đổi quan trọng nào cả. </a:t>
            </a:r>
          </a:p>
          <a:p>
            <a:pPr marL="514350" indent="-282575" eaLnBrk="1" hangingPunct="1">
              <a:buFont typeface="Wingdings" pitchFamily="2" charset="2"/>
              <a:buChar char="q"/>
            </a:pPr>
            <a:r>
              <a:rPr lang="en-US" smtClean="0"/>
              <a:t>Giận dữ (Anger) - với người khác về những gì mà họ bắt mình phải làm </a:t>
            </a:r>
          </a:p>
          <a:p>
            <a:pPr marL="514350" indent="-282575" eaLnBrk="1" hangingPunct="1">
              <a:buFont typeface="Wingdings" pitchFamily="2" charset="2"/>
              <a:buChar char="q"/>
            </a:pPr>
            <a:r>
              <a:rPr lang="en-US" smtClean="0"/>
              <a:t>Kỳ kèo (Bargaining) - thực hiện những giải pháp nhất định, giúp mọi người cảm thấy hạnh phúc.</a:t>
            </a:r>
          </a:p>
          <a:p>
            <a:pPr marL="514350" indent="-282575" eaLnBrk="1" hangingPunct="1">
              <a:buFont typeface="Wingdings" pitchFamily="2" charset="2"/>
              <a:buChar char="q"/>
            </a:pPr>
            <a:r>
              <a:rPr lang="en-US" smtClean="0"/>
              <a:t>Chán nản (Depression) - liệu có đáng hay không? Nghi ngờ, cần sự động viên, giúp đỡ. </a:t>
            </a:r>
          </a:p>
          <a:p>
            <a:pPr marL="514350" indent="-282575" eaLnBrk="1" hangingPunct="1">
              <a:buFont typeface="Wingdings" pitchFamily="2" charset="2"/>
              <a:buChar char="q"/>
            </a:pPr>
            <a:r>
              <a:rPr lang="en-US" smtClean="0"/>
              <a:t>Chấp nhận (Acceptance) - thực tế chứng minh</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7BD55668-C45F-4441-9213-FBD8B00EF537}" type="slidenum">
              <a:rPr lang="en-US" sz="800">
                <a:solidFill>
                  <a:srgbClr val="777777"/>
                </a:solidFill>
                <a:latin typeface="Verdana" pitchFamily="34" charset="0"/>
              </a:rPr>
              <a:pPr eaLnBrk="1" hangingPunct="1"/>
              <a:t>14</a:t>
            </a:fld>
            <a:endParaRPr lang="en-US" sz="800">
              <a:solidFill>
                <a:srgbClr val="777777"/>
              </a:solidFill>
              <a:latin typeface="Verdana" pitchFamily="34" charset="0"/>
            </a:endParaRPr>
          </a:p>
        </p:txBody>
      </p:sp>
      <p:sp>
        <p:nvSpPr>
          <p:cNvPr id="17411" name="Rectangle 2"/>
          <p:cNvSpPr>
            <a:spLocks noGrp="1" noChangeArrowheads="1"/>
          </p:cNvSpPr>
          <p:nvPr>
            <p:ph type="title"/>
          </p:nvPr>
        </p:nvSpPr>
        <p:spPr/>
        <p:txBody>
          <a:bodyPr/>
          <a:lstStyle/>
          <a:p>
            <a:pPr eaLnBrk="1" hangingPunct="1"/>
            <a:r>
              <a:rPr lang="en-US" smtClean="0"/>
              <a:t>3. Hoạch định và thực hiện sự thay đổi</a:t>
            </a:r>
          </a:p>
        </p:txBody>
      </p:sp>
      <p:sp>
        <p:nvSpPr>
          <p:cNvPr id="17412" name="Rectangle 3"/>
          <p:cNvSpPr>
            <a:spLocks noGrp="1" noChangeArrowheads="1"/>
          </p:cNvSpPr>
          <p:nvPr>
            <p:ph type="body" idx="1"/>
          </p:nvPr>
        </p:nvSpPr>
        <p:spPr/>
        <p:txBody>
          <a:bodyPr/>
          <a:lstStyle/>
          <a:p>
            <a:pPr eaLnBrk="1" hangingPunct="1">
              <a:lnSpc>
                <a:spcPct val="90000"/>
              </a:lnSpc>
            </a:pPr>
            <a:r>
              <a:rPr lang="en-US" smtClean="0"/>
              <a:t>Các nhà lãnh đạo có thể giúp quá trình thay đổi đýợc tiến hành một cách êm thấm thông qua việc thay đổi thái độ của các nhân viên từ phản đối chuyển sang chấp nhận. Để làm đýợc điều này, các nhà lãnh đạo cần thay đổi những quan điểm và nghi vấn có tính chất lảng tránh của các nhân viên trong tổ chức thành những nghi vấn có tính chất</a:t>
            </a:r>
          </a:p>
          <a:p>
            <a:pPr eaLnBrk="1" hangingPunct="1">
              <a:lnSpc>
                <a:spcPct val="90000"/>
              </a:lnSpc>
            </a:pPr>
            <a:r>
              <a:rPr lang="en-US" smtClean="0"/>
              <a:t>chấp nhận.  </a:t>
            </a:r>
          </a:p>
          <a:p>
            <a:pPr eaLnBrk="1" hangingPunct="1">
              <a:lnSpc>
                <a:spcPct val="90000"/>
              </a:lnSpc>
            </a:pPr>
            <a:endParaRPr lang="en-US" smtClean="0"/>
          </a:p>
          <a:p>
            <a:pPr eaLnBrk="1" hangingPunct="1">
              <a:lnSpc>
                <a:spcPct val="90000"/>
              </a:lnSpc>
            </a:pPr>
            <a:r>
              <a:rPr lang="en-US" smtClean="0"/>
              <a:t>Từ câu hỏi “Tại sao?” chuyển thành câu hỏi “Những cõ hội mới nào sẽ xuất hiện?”. Khi các nhân viên hỏi “Tại sao?” có nghĩa là họ muốn nói tới những lợi ích nào mà sự thay đổi sẽ đem lại cho họ và cho tổ chức. Đừng lo lắng nếu bản thân bạn cũng cảm thấy do dự và không nhất quán với những thay đổi trong tổ chức … bởi bạn cũng là một con ngýời mà thôi. Bằng việc giải thích rõ ràng các ích lợi có đýợc từ sự thay đổi, bạn sẽ không chỉ khuyên giải thành công các nhân viên để họ chấp nhận sự thay đổi mà bạn còn tự thuyết phục đýợc chính bản thân mình nữa.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AA11E82B-F6CA-4383-83F6-831937FDBA83}" type="slidenum">
              <a:rPr lang="en-US" sz="800">
                <a:solidFill>
                  <a:srgbClr val="777777"/>
                </a:solidFill>
                <a:latin typeface="Verdana" pitchFamily="34" charset="0"/>
              </a:rPr>
              <a:pPr eaLnBrk="1" hangingPunct="1"/>
              <a:t>15</a:t>
            </a:fld>
            <a:endParaRPr lang="en-US" sz="800">
              <a:solidFill>
                <a:srgbClr val="777777"/>
              </a:solidFill>
              <a:latin typeface="Verdana" pitchFamily="34" charset="0"/>
            </a:endParaRPr>
          </a:p>
        </p:txBody>
      </p:sp>
      <p:sp>
        <p:nvSpPr>
          <p:cNvPr id="18435" name="Rectangle 2"/>
          <p:cNvSpPr>
            <a:spLocks noGrp="1" noChangeArrowheads="1"/>
          </p:cNvSpPr>
          <p:nvPr>
            <p:ph type="title"/>
          </p:nvPr>
        </p:nvSpPr>
        <p:spPr/>
        <p:txBody>
          <a:bodyPr/>
          <a:lstStyle/>
          <a:p>
            <a:pPr eaLnBrk="1" hangingPunct="1"/>
            <a:r>
              <a:rPr lang="en-US" smtClean="0"/>
              <a:t>3. Hoạch định và thực hiện sự thay đổi</a:t>
            </a:r>
          </a:p>
        </p:txBody>
      </p:sp>
      <p:sp>
        <p:nvSpPr>
          <p:cNvPr id="18436" name="Rectangle 3"/>
          <p:cNvSpPr>
            <a:spLocks noGrp="1" noChangeArrowheads="1"/>
          </p:cNvSpPr>
          <p:nvPr>
            <p:ph type="body" idx="1"/>
          </p:nvPr>
        </p:nvSpPr>
        <p:spPr/>
        <p:txBody>
          <a:bodyPr/>
          <a:lstStyle/>
          <a:p>
            <a:pPr eaLnBrk="1" hangingPunct="1"/>
            <a:r>
              <a:rPr lang="en-US" smtClean="0"/>
              <a:t>Từ những nghi vấn “Sự thay đổi sẽ tác động tới tôi nhý thế nào?” đến câu hỏi “Sự thay đổi sẽ giải quyết đýợc những vấn đề výớng mắc gì?”. Bất kể điều gì cản trở một việc nào đó để nó trở nên tốt hõn đều đýợc coi là vấn đề výớng mắc. Hãy để các nhân viên biết rõ đâu là vấn đề výớng mắc trong tổ chức và họ sẽ là những ngýời đóng góp một phần vào việc tìm kiếm các giải pháp khắc phục khó khăn đó. </a:t>
            </a:r>
            <a:endParaRPr lang="en-US" altLang="ja-JP" smtClean="0">
              <a:ea typeface="ＭＳ Ｐゴシック" charset="-128"/>
            </a:endParaRPr>
          </a:p>
          <a:p>
            <a:pPr eaLnBrk="1" hangingPunct="1"/>
            <a:endParaRPr lang="en-US" altLang="ja-JP" smtClean="0">
              <a:ea typeface="ＭＳ Ｐゴシック" charset="-128"/>
            </a:endParaRPr>
          </a:p>
          <a:p>
            <a:pPr eaLnBrk="1" hangingPunct="1"/>
            <a:r>
              <a:rPr lang="en-US" altLang="ja-JP" smtClean="0">
                <a:ea typeface="ＭＳ Ｐゴシック" charset="-128"/>
              </a:rPr>
              <a:t>Từ chỗ “Chúng tôi sẽ không thực hiện nó theo cách này” chuyển sang “Nó sẽ trông nhý thế nào?”. Một trong những phản ứng đầu tiên của các nhân viên đối với sự thay đổi là cự tuyệt không muốn đýợc thực hiện nó. Trên cýõng vị một nhà lành đạo, bạn cần cho họ thấy rõ những ích lợi cũng nhý đýa ra những lời giải thích và động viên, hãy để tập thể của bạn tự đặt ra câu hỏi và tự trả lời về sự thay đổi </a:t>
            </a:r>
            <a:endParaRPr lang="en-US" smtClean="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3B5DDCF9-F2E6-4CAD-914B-7174A1CF7AE6}" type="slidenum">
              <a:rPr lang="en-US" sz="800">
                <a:solidFill>
                  <a:srgbClr val="777777"/>
                </a:solidFill>
                <a:latin typeface="Verdana" pitchFamily="34" charset="0"/>
              </a:rPr>
              <a:pPr eaLnBrk="1" hangingPunct="1"/>
              <a:t>16</a:t>
            </a:fld>
            <a:endParaRPr lang="en-US" sz="800">
              <a:solidFill>
                <a:srgbClr val="777777"/>
              </a:solidFill>
              <a:latin typeface="Verdana" pitchFamily="34" charset="0"/>
            </a:endParaRPr>
          </a:p>
        </p:txBody>
      </p:sp>
      <p:sp>
        <p:nvSpPr>
          <p:cNvPr id="19459" name="Rectangle 2"/>
          <p:cNvSpPr>
            <a:spLocks noGrp="1" noChangeArrowheads="1"/>
          </p:cNvSpPr>
          <p:nvPr>
            <p:ph type="title"/>
          </p:nvPr>
        </p:nvSpPr>
        <p:spPr/>
        <p:txBody>
          <a:bodyPr/>
          <a:lstStyle/>
          <a:p>
            <a:pPr eaLnBrk="1" hangingPunct="1"/>
            <a:r>
              <a:rPr lang="en-US" smtClean="0"/>
              <a:t>3. Hoạch định và thực hiện sự thay đổi</a:t>
            </a:r>
          </a:p>
        </p:txBody>
      </p:sp>
      <p:sp>
        <p:nvSpPr>
          <p:cNvPr id="19460" name="Rectangle 3"/>
          <p:cNvSpPr>
            <a:spLocks noGrp="1" noChangeArrowheads="1"/>
          </p:cNvSpPr>
          <p:nvPr>
            <p:ph type="body" idx="1"/>
          </p:nvPr>
        </p:nvSpPr>
        <p:spPr/>
        <p:txBody>
          <a:bodyPr/>
          <a:lstStyle/>
          <a:p>
            <a:pPr eaLnBrk="1" hangingPunct="1"/>
            <a:r>
              <a:rPr lang="en-US" smtClean="0"/>
              <a:t>Từ câu hỏi “Khi nào thì sự thay đổi này sẽ kết thúc để chúng tôi có thể trở lại với công việc bình thýờng” thành “Tôi có thể làm gì đýợc?”. Hãy để các nhân viên tham gia vào quá trình thực thi sự thay đổi. Trên cýõng vị một nhà lãnh đạo, bạn cần giúp đỡ các nhân viên để họ trở thành một phần của quá trình này. </a:t>
            </a:r>
          </a:p>
          <a:p>
            <a:pPr eaLnBrk="1" hangingPunct="1"/>
            <a:endParaRPr lang="en-US" altLang="ja-JP" smtClean="0">
              <a:ea typeface="ＭＳ Ｐゴシック" charset="-128"/>
            </a:endParaRPr>
          </a:p>
          <a:p>
            <a:pPr eaLnBrk="1" hangingPunct="1"/>
            <a:r>
              <a:rPr lang="en-US" altLang="ja-JP" smtClean="0">
                <a:ea typeface="ＭＳ Ｐゴシック" charset="-128"/>
              </a:rPr>
              <a:t> Từ câu hỏi “Ai đang làm việc này cho chúng ta?”  thành “Ai có thể giúp đỡ chúng ta?”. Bạn hãy tập trung vào những thách thức cần phải hoàn thành. Hãy đảm bảo rằng bạn tranh thủ đýợc sự giúp đỡ từ các phòng ban và đồng nghiệp khác trong tổ chức </a:t>
            </a:r>
            <a:endParaRPr lang="en-US" smtClean="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EC9E05EA-148E-48A1-BEC6-73D6A4EA6642}" type="slidenum">
              <a:rPr lang="en-US" sz="800">
                <a:solidFill>
                  <a:srgbClr val="777777"/>
                </a:solidFill>
                <a:latin typeface="Verdana" pitchFamily="34" charset="0"/>
              </a:rPr>
              <a:pPr eaLnBrk="1" hangingPunct="1"/>
              <a:t>17</a:t>
            </a:fld>
            <a:endParaRPr lang="en-US" sz="800">
              <a:solidFill>
                <a:srgbClr val="777777"/>
              </a:solidFill>
              <a:latin typeface="Verdana" pitchFamily="34" charset="0"/>
            </a:endParaRPr>
          </a:p>
        </p:txBody>
      </p:sp>
      <p:sp>
        <p:nvSpPr>
          <p:cNvPr id="20483" name="Rectangle 3"/>
          <p:cNvSpPr>
            <a:spLocks noGrp="1" noChangeArrowheads="1"/>
          </p:cNvSpPr>
          <p:nvPr>
            <p:ph type="body" idx="1"/>
          </p:nvPr>
        </p:nvSpPr>
        <p:spPr>
          <a:xfrm>
            <a:off x="247650" y="1752600"/>
            <a:ext cx="9483725" cy="4335463"/>
          </a:xfrm>
        </p:spPr>
        <p:txBody>
          <a:bodyPr/>
          <a:lstStyle/>
          <a:p>
            <a:pPr eaLnBrk="1" hangingPunct="1">
              <a:buFont typeface="Wingdings" pitchFamily="2" charset="2"/>
              <a:buChar char="q"/>
            </a:pPr>
            <a:r>
              <a:rPr lang="en-US" b="1" smtClean="0"/>
              <a:t> Thế nào là thông tin hai chiều?</a:t>
            </a:r>
          </a:p>
          <a:p>
            <a:pPr lvl="2" eaLnBrk="1" hangingPunct="1">
              <a:lnSpc>
                <a:spcPct val="160000"/>
              </a:lnSpc>
              <a:buFont typeface="Wingdings" pitchFamily="2" charset="2"/>
              <a:buChar char="Ø"/>
            </a:pPr>
            <a:r>
              <a:rPr lang="en-US" smtClean="0"/>
              <a:t>Phải xem xét một cách nghiêm túc các phản kháng và xử lý chúng hiệu quả</a:t>
            </a:r>
          </a:p>
          <a:p>
            <a:pPr lvl="2" eaLnBrk="1" hangingPunct="1">
              <a:lnSpc>
                <a:spcPct val="160000"/>
              </a:lnSpc>
              <a:buFont typeface="Wingdings" pitchFamily="2" charset="2"/>
              <a:buChar char="Ø"/>
            </a:pPr>
            <a:r>
              <a:rPr lang="en-US" smtClean="0"/>
              <a:t>Phải điều tra sự im lặng một cách kỹ lưỡng vì hiếm khi đó là điều tốt</a:t>
            </a:r>
          </a:p>
          <a:p>
            <a:pPr lvl="2" eaLnBrk="1" hangingPunct="1">
              <a:lnSpc>
                <a:spcPct val="160000"/>
              </a:lnSpc>
              <a:buFont typeface="Wingdings" pitchFamily="2" charset="2"/>
              <a:buChar char="Ø"/>
            </a:pPr>
            <a:r>
              <a:rPr lang="en-US" smtClean="0"/>
              <a:t>Buổi thảo luận trực tiếp với nhân viên chủ chốt và với những người đặc biệt gây khó khăn (face-to-face meeting)</a:t>
            </a:r>
          </a:p>
        </p:txBody>
      </p:sp>
      <p:sp>
        <p:nvSpPr>
          <p:cNvPr id="20484" name="Rectangle 4"/>
          <p:cNvSpPr>
            <a:spLocks noGrp="1" noChangeArrowheads="1"/>
          </p:cNvSpPr>
          <p:nvPr>
            <p:ph type="title"/>
          </p:nvPr>
        </p:nvSpPr>
        <p:spPr>
          <a:noFill/>
        </p:spPr>
        <p:txBody>
          <a:bodyPr/>
          <a:lstStyle/>
          <a:p>
            <a:pPr eaLnBrk="1" hangingPunct="1"/>
            <a:r>
              <a:rPr lang="en-US" smtClean="0"/>
              <a:t>3. Hoạch định và thực hiện sự thay đổi</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EA39FBC6-6EDD-45AA-8B98-58B17AF0BE68}" type="slidenum">
              <a:rPr lang="en-US" sz="800">
                <a:solidFill>
                  <a:srgbClr val="777777"/>
                </a:solidFill>
                <a:latin typeface="Verdana" pitchFamily="34" charset="0"/>
              </a:rPr>
              <a:pPr eaLnBrk="1" hangingPunct="1"/>
              <a:t>18</a:t>
            </a:fld>
            <a:endParaRPr lang="en-US" sz="800">
              <a:solidFill>
                <a:srgbClr val="777777"/>
              </a:solidFill>
              <a:latin typeface="Verdana" pitchFamily="34" charset="0"/>
            </a:endParaRPr>
          </a:p>
        </p:txBody>
      </p:sp>
      <p:sp>
        <p:nvSpPr>
          <p:cNvPr id="21507" name="Rectangle 3"/>
          <p:cNvSpPr>
            <a:spLocks noGrp="1" noChangeArrowheads="1"/>
          </p:cNvSpPr>
          <p:nvPr>
            <p:ph type="body" idx="1"/>
          </p:nvPr>
        </p:nvSpPr>
        <p:spPr>
          <a:xfrm>
            <a:off x="247650" y="1752600"/>
            <a:ext cx="9483725" cy="4335463"/>
          </a:xfrm>
        </p:spPr>
        <p:txBody>
          <a:bodyPr/>
          <a:lstStyle/>
          <a:p>
            <a:pPr eaLnBrk="1" hangingPunct="1">
              <a:buFont typeface="Wingdings" pitchFamily="2" charset="2"/>
              <a:buChar char="q"/>
            </a:pPr>
            <a:r>
              <a:rPr lang="en-US" b="1" smtClean="0"/>
              <a:t> Xây dựng điển hình</a:t>
            </a:r>
          </a:p>
          <a:p>
            <a:pPr lvl="2" eaLnBrk="1" hangingPunct="1">
              <a:buFont typeface="Wingdings" pitchFamily="2" charset="2"/>
              <a:buChar char="Ø"/>
            </a:pPr>
            <a:r>
              <a:rPr lang="en-US" smtClean="0"/>
              <a:t>Bắt đầu với nhóm nhỏ những người chấp nhận thay đổi</a:t>
            </a:r>
          </a:p>
          <a:p>
            <a:pPr lvl="2" eaLnBrk="1" hangingPunct="1">
              <a:buFont typeface="Wingdings" pitchFamily="2" charset="2"/>
              <a:buChar char="Ø"/>
            </a:pPr>
            <a:r>
              <a:rPr lang="en-US" smtClean="0"/>
              <a:t>Với những bộ phận có thành tích tốt</a:t>
            </a:r>
          </a:p>
          <a:p>
            <a:pPr lvl="2" eaLnBrk="1" hangingPunct="1">
              <a:buFont typeface="Wingdings" pitchFamily="2" charset="2"/>
              <a:buChar char="Ø"/>
            </a:pPr>
            <a:r>
              <a:rPr lang="en-US" b="1" smtClean="0"/>
              <a:t>Huấn luyện</a:t>
            </a:r>
          </a:p>
          <a:p>
            <a:pPr lvl="2" eaLnBrk="1" hangingPunct="1">
              <a:buFont typeface="Wingdings" pitchFamily="2" charset="2"/>
              <a:buChar char="Ø"/>
            </a:pPr>
            <a:r>
              <a:rPr lang="en-US" smtClean="0"/>
              <a:t>Cho nhân viên biết những thay đổi</a:t>
            </a:r>
          </a:p>
          <a:p>
            <a:pPr lvl="2" eaLnBrk="1" hangingPunct="1">
              <a:buFont typeface="Wingdings" pitchFamily="2" charset="2"/>
              <a:buChar char="Ø"/>
            </a:pPr>
            <a:r>
              <a:rPr lang="en-US" smtClean="0"/>
              <a:t>Cần thời gian để họ thay đổi.</a:t>
            </a:r>
          </a:p>
          <a:p>
            <a:pPr lvl="2" eaLnBrk="1" hangingPunct="1">
              <a:buFont typeface="Wingdings" pitchFamily="2" charset="2"/>
              <a:buChar char="Ø"/>
            </a:pPr>
            <a:r>
              <a:rPr lang="en-US" b="1" smtClean="0"/>
              <a:t>Sử dụng tư vấn bên ngoài</a:t>
            </a:r>
          </a:p>
          <a:p>
            <a:pPr lvl="2" eaLnBrk="1" hangingPunct="1">
              <a:buFont typeface="Wingdings" pitchFamily="2" charset="2"/>
              <a:buChar char="Ø"/>
            </a:pPr>
            <a:r>
              <a:rPr lang="en-US" smtClean="0"/>
              <a:t>Mới đối với công ty VN</a:t>
            </a:r>
          </a:p>
          <a:p>
            <a:pPr lvl="2" eaLnBrk="1" hangingPunct="1">
              <a:buFont typeface="Wingdings" pitchFamily="2" charset="2"/>
              <a:buChar char="Ø"/>
            </a:pPr>
            <a:r>
              <a:rPr lang="en-US" smtClean="0"/>
              <a:t>Công ty VN có xu hướng tự làm hết mọi việc, kể cả những lĩnh vực mà họ không có chuyên môn.</a:t>
            </a:r>
          </a:p>
          <a:p>
            <a:pPr eaLnBrk="1" hangingPunct="1"/>
            <a:endParaRPr lang="en-US" smtClean="0"/>
          </a:p>
        </p:txBody>
      </p:sp>
      <p:sp>
        <p:nvSpPr>
          <p:cNvPr id="21508" name="Rectangle 4"/>
          <p:cNvSpPr>
            <a:spLocks noGrp="1" noChangeArrowheads="1"/>
          </p:cNvSpPr>
          <p:nvPr>
            <p:ph type="title"/>
          </p:nvPr>
        </p:nvSpPr>
        <p:spPr>
          <a:noFill/>
        </p:spPr>
        <p:txBody>
          <a:bodyPr/>
          <a:lstStyle/>
          <a:p>
            <a:pPr eaLnBrk="1" hangingPunct="1"/>
            <a:r>
              <a:rPr lang="en-US" smtClean="0"/>
              <a:t>3. Hoạch định và thực hiện sự thay đổi</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D1B48496-73A1-423A-83E0-B1163950205F}" type="slidenum">
              <a:rPr lang="en-US" sz="800">
                <a:solidFill>
                  <a:srgbClr val="777777"/>
                </a:solidFill>
                <a:latin typeface="Verdana" pitchFamily="34" charset="0"/>
              </a:rPr>
              <a:pPr eaLnBrk="1" hangingPunct="1"/>
              <a:t>1</a:t>
            </a:fld>
            <a:endParaRPr lang="en-US" sz="800">
              <a:solidFill>
                <a:srgbClr val="777777"/>
              </a:solidFill>
              <a:latin typeface="Verdana" pitchFamily="34" charset="0"/>
            </a:endParaRPr>
          </a:p>
        </p:txBody>
      </p:sp>
      <p:sp>
        <p:nvSpPr>
          <p:cNvPr id="4099" name="Rectangle 3"/>
          <p:cNvSpPr>
            <a:spLocks noGrp="1" noChangeArrowheads="1"/>
          </p:cNvSpPr>
          <p:nvPr>
            <p:ph type="body" idx="1"/>
          </p:nvPr>
        </p:nvSpPr>
        <p:spPr>
          <a:xfrm>
            <a:off x="247650" y="1752600"/>
            <a:ext cx="9483725" cy="4335463"/>
          </a:xfrm>
        </p:spPr>
        <p:txBody>
          <a:bodyPr/>
          <a:lstStyle/>
          <a:p>
            <a:pPr marL="612775" indent="-381000" eaLnBrk="1" hangingPunct="1">
              <a:buSzTx/>
              <a:buFont typeface="Wingdings" pitchFamily="2" charset="2"/>
              <a:buAutoNum type="arabicPeriod"/>
            </a:pPr>
            <a:r>
              <a:rPr lang="en-US" b="1" smtClean="0"/>
              <a:t>Tại sao phải thay đổi?</a:t>
            </a:r>
          </a:p>
          <a:p>
            <a:pPr marL="1028700" lvl="1" indent="-457200" eaLnBrk="1" hangingPunct="1"/>
            <a:r>
              <a:rPr lang="en-US" smtClean="0"/>
              <a:t>Để giữ thế cân bằng và phát triển – công ty</a:t>
            </a:r>
          </a:p>
          <a:p>
            <a:pPr marL="1028700" lvl="1" indent="-457200" eaLnBrk="1" hangingPunct="1"/>
            <a:r>
              <a:rPr lang="en-US" smtClean="0"/>
              <a:t>Tạo ra </a:t>
            </a:r>
            <a:r>
              <a:rPr lang="en-US" b="1" smtClean="0"/>
              <a:t>cơ hội</a:t>
            </a:r>
            <a:r>
              <a:rPr lang="en-US" smtClean="0"/>
              <a:t> để làm phong phú con đường sự nghiệp và cuộc sống – cá nhân</a:t>
            </a:r>
          </a:p>
          <a:p>
            <a:pPr marL="1028700" lvl="1" indent="-457200" eaLnBrk="1" hangingPunct="1">
              <a:buFont typeface="Wingdings" pitchFamily="2" charset="2"/>
              <a:buNone/>
            </a:pPr>
            <a:endParaRPr lang="en-US" smtClean="0"/>
          </a:p>
          <a:p>
            <a:pPr marL="1028700" lvl="1" indent="-457200" eaLnBrk="1" hangingPunct="1">
              <a:buFont typeface="Wingdings" pitchFamily="2" charset="2"/>
              <a:buNone/>
            </a:pPr>
            <a:endParaRPr lang="en-US" smtClean="0"/>
          </a:p>
          <a:p>
            <a:pPr marL="1028700" lvl="1" indent="-457200" algn="ctr" eaLnBrk="1" hangingPunct="1">
              <a:buFont typeface="Wingdings" pitchFamily="2" charset="2"/>
              <a:buNone/>
            </a:pPr>
            <a:r>
              <a:rPr lang="en-US" sz="2800" b="1" smtClean="0"/>
              <a:t>Hãy đón nhận sự thay đổi</a:t>
            </a:r>
          </a:p>
        </p:txBody>
      </p:sp>
      <p:sp>
        <p:nvSpPr>
          <p:cNvPr id="4100" name="Rectangle 2"/>
          <p:cNvSpPr>
            <a:spLocks noGrp="1" noChangeArrowheads="1"/>
          </p:cNvSpPr>
          <p:nvPr>
            <p:ph type="title"/>
          </p:nvPr>
        </p:nvSpPr>
        <p:spPr/>
        <p:txBody>
          <a:bodyPr/>
          <a:lstStyle/>
          <a:p>
            <a:pPr eaLnBrk="1" hangingPunct="1"/>
            <a:r>
              <a:rPr lang="en-US" smtClean="0"/>
              <a:t>1. Hiểu biết về sự thay đổi</a:t>
            </a:r>
          </a:p>
        </p:txBody>
      </p:sp>
      <p:sp>
        <p:nvSpPr>
          <p:cNvPr id="4101" name="AutoShape 4"/>
          <p:cNvSpPr>
            <a:spLocks noChangeArrowheads="1"/>
          </p:cNvSpPr>
          <p:nvPr/>
        </p:nvSpPr>
        <p:spPr bwMode="auto">
          <a:xfrm>
            <a:off x="4705350" y="3048000"/>
            <a:ext cx="660400" cy="762000"/>
          </a:xfrm>
          <a:prstGeom prst="downArrow">
            <a:avLst>
              <a:gd name="adj1" fmla="val 50000"/>
              <a:gd name="adj2" fmla="val 2884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6816F319-2941-493F-B5AC-A9453F2B349A}" type="slidenum">
              <a:rPr lang="en-US" sz="800">
                <a:solidFill>
                  <a:srgbClr val="777777"/>
                </a:solidFill>
                <a:latin typeface="Verdana" pitchFamily="34" charset="0"/>
              </a:rPr>
              <a:pPr eaLnBrk="1" hangingPunct="1"/>
              <a:t>19</a:t>
            </a:fld>
            <a:endParaRPr lang="en-US" sz="800">
              <a:solidFill>
                <a:srgbClr val="777777"/>
              </a:solidFill>
              <a:latin typeface="Verdana" pitchFamily="34" charset="0"/>
            </a:endParaRPr>
          </a:p>
        </p:txBody>
      </p:sp>
      <p:sp>
        <p:nvSpPr>
          <p:cNvPr id="22531" name="Rectangle 3"/>
          <p:cNvSpPr>
            <a:spLocks noGrp="1" noChangeArrowheads="1"/>
          </p:cNvSpPr>
          <p:nvPr>
            <p:ph type="body" idx="1"/>
          </p:nvPr>
        </p:nvSpPr>
        <p:spPr>
          <a:xfrm>
            <a:off x="247650" y="1752600"/>
            <a:ext cx="9483725" cy="4335463"/>
          </a:xfrm>
        </p:spPr>
        <p:txBody>
          <a:bodyPr/>
          <a:lstStyle/>
          <a:p>
            <a:pPr marL="447675" indent="-381000" eaLnBrk="1" hangingPunct="1">
              <a:buFont typeface="Wingdings" pitchFamily="2" charset="2"/>
              <a:buChar char="q"/>
            </a:pPr>
            <a:r>
              <a:rPr lang="en-US" b="1" smtClean="0"/>
              <a:t>Khác nhau về văn hoá</a:t>
            </a:r>
          </a:p>
          <a:p>
            <a:pPr marL="846138" lvl="1" indent="-381000" eaLnBrk="1" hangingPunct="1">
              <a:buFont typeface="Wingdings" pitchFamily="2" charset="2"/>
              <a:buChar char="Ø"/>
            </a:pPr>
            <a:r>
              <a:rPr lang="en-US" smtClean="0"/>
              <a:t>Một số ví dụ về khác nhau về văn hoá</a:t>
            </a:r>
          </a:p>
          <a:p>
            <a:pPr marL="1371600" lvl="2" indent="-455613" eaLnBrk="1" hangingPunct="1">
              <a:buSzTx/>
              <a:buFont typeface="Wingdings" pitchFamily="2" charset="2"/>
              <a:buAutoNum type="arabicPeriod"/>
            </a:pPr>
            <a:r>
              <a:rPr lang="en-US" smtClean="0"/>
              <a:t>Ăn mặc khi đi làm và khi dự tiệc</a:t>
            </a:r>
          </a:p>
          <a:p>
            <a:pPr marL="1371600" lvl="2" indent="-455613" eaLnBrk="1" hangingPunct="1">
              <a:buSzTx/>
              <a:buFont typeface="Wingdings" pitchFamily="2" charset="2"/>
              <a:buAutoNum type="arabicPeriod"/>
            </a:pPr>
            <a:r>
              <a:rPr lang="en-US" smtClean="0"/>
              <a:t>Phát biểu trong buổi họp</a:t>
            </a:r>
          </a:p>
          <a:p>
            <a:pPr marL="1371600" lvl="2" indent="-455613" eaLnBrk="1" hangingPunct="1">
              <a:buSzTx/>
              <a:buFont typeface="Wingdings" pitchFamily="2" charset="2"/>
              <a:buAutoNum type="arabicPeriod"/>
            </a:pPr>
            <a:r>
              <a:rPr lang="en-US" smtClean="0"/>
              <a:t>Làm việc theo nhóm</a:t>
            </a:r>
          </a:p>
        </p:txBody>
      </p:sp>
      <p:sp>
        <p:nvSpPr>
          <p:cNvPr id="22532" name="Rectangle 4"/>
          <p:cNvSpPr>
            <a:spLocks noGrp="1" noChangeArrowheads="1"/>
          </p:cNvSpPr>
          <p:nvPr>
            <p:ph type="title"/>
          </p:nvPr>
        </p:nvSpPr>
        <p:spPr>
          <a:noFill/>
        </p:spPr>
        <p:txBody>
          <a:bodyPr/>
          <a:lstStyle/>
          <a:p>
            <a:pPr eaLnBrk="1" hangingPunct="1"/>
            <a:r>
              <a:rPr lang="en-US" smtClean="0"/>
              <a:t>3. Hoạch định và thực hiện sự thay đổi</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4ECF53D6-87AF-4911-8E91-B5CEF4625EF9}" type="slidenum">
              <a:rPr lang="en-US" sz="800">
                <a:solidFill>
                  <a:srgbClr val="777777"/>
                </a:solidFill>
                <a:latin typeface="Verdana" pitchFamily="34" charset="0"/>
              </a:rPr>
              <a:pPr eaLnBrk="1" hangingPunct="1"/>
              <a:t>20</a:t>
            </a:fld>
            <a:endParaRPr lang="en-US" sz="800">
              <a:solidFill>
                <a:srgbClr val="777777"/>
              </a:solidFill>
              <a:latin typeface="Verdana" pitchFamily="34" charset="0"/>
            </a:endParaRPr>
          </a:p>
        </p:txBody>
      </p:sp>
      <p:sp>
        <p:nvSpPr>
          <p:cNvPr id="23555" name="Rectangle 3"/>
          <p:cNvSpPr>
            <a:spLocks noGrp="1" noChangeArrowheads="1"/>
          </p:cNvSpPr>
          <p:nvPr>
            <p:ph type="body" idx="1"/>
          </p:nvPr>
        </p:nvSpPr>
        <p:spPr>
          <a:xfrm>
            <a:off x="247650" y="1752600"/>
            <a:ext cx="9483725" cy="4335463"/>
          </a:xfrm>
        </p:spPr>
        <p:txBody>
          <a:bodyPr/>
          <a:lstStyle/>
          <a:p>
            <a:pPr eaLnBrk="1" hangingPunct="1">
              <a:lnSpc>
                <a:spcPct val="90000"/>
              </a:lnSpc>
              <a:buFont typeface="Wingdings" pitchFamily="2" charset="2"/>
              <a:buChar char="q"/>
            </a:pPr>
            <a:r>
              <a:rPr lang="en-US" b="1" smtClean="0"/>
              <a:t> Vì sao nên sử dụng hệ thống hiện có?</a:t>
            </a:r>
          </a:p>
          <a:p>
            <a:pPr lvl="2" eaLnBrk="1" hangingPunct="1">
              <a:lnSpc>
                <a:spcPct val="90000"/>
              </a:lnSpc>
              <a:buFont typeface="Wingdings" pitchFamily="2" charset="2"/>
              <a:buChar char="Ø"/>
            </a:pPr>
            <a:r>
              <a:rPr lang="en-US" smtClean="0"/>
              <a:t>Hệ thống hiện có được sử dụng càng nhiều thì càng ít tạo ra những vấn đề cần phải giải quyết</a:t>
            </a:r>
          </a:p>
          <a:p>
            <a:pPr lvl="2" eaLnBrk="1" hangingPunct="1">
              <a:lnSpc>
                <a:spcPct val="90000"/>
              </a:lnSpc>
              <a:buFont typeface="Wingdings" pitchFamily="2" charset="2"/>
              <a:buChar char="Ø"/>
            </a:pPr>
            <a:r>
              <a:rPr lang="en-US" smtClean="0"/>
              <a:t>Khi cần thiết mới đưa ra những thay đổi về hệ thống</a:t>
            </a:r>
          </a:p>
          <a:p>
            <a:pPr eaLnBrk="1" hangingPunct="1">
              <a:lnSpc>
                <a:spcPct val="90000"/>
              </a:lnSpc>
              <a:buFont typeface="Wingdings" pitchFamily="2" charset="2"/>
              <a:buChar char="q"/>
            </a:pPr>
            <a:r>
              <a:rPr lang="en-US" b="1" smtClean="0"/>
              <a:t> Vì sao cần sự hợp tác?</a:t>
            </a:r>
          </a:p>
          <a:p>
            <a:pPr lvl="2" eaLnBrk="1" hangingPunct="1">
              <a:lnSpc>
                <a:spcPct val="90000"/>
              </a:lnSpc>
              <a:buFont typeface="Wingdings" pitchFamily="2" charset="2"/>
              <a:buChar char="Ø"/>
            </a:pPr>
            <a:r>
              <a:rPr lang="en-US" smtClean="0"/>
              <a:t>Đây là điểm yếu của các doanh nghiệp VN</a:t>
            </a:r>
          </a:p>
          <a:p>
            <a:pPr lvl="2" eaLnBrk="1" hangingPunct="1">
              <a:lnSpc>
                <a:spcPct val="90000"/>
              </a:lnSpc>
              <a:buFont typeface="Wingdings" pitchFamily="2" charset="2"/>
              <a:buChar char="Ø"/>
            </a:pPr>
            <a:r>
              <a:rPr lang="en-US" smtClean="0"/>
              <a:t>Nên có uỷ ban điều hành sự thay đổi gồm đại diện của các bộ phận có liên quan</a:t>
            </a:r>
          </a:p>
          <a:p>
            <a:pPr eaLnBrk="1" hangingPunct="1">
              <a:lnSpc>
                <a:spcPct val="90000"/>
              </a:lnSpc>
              <a:buFont typeface="Wingdings" pitchFamily="2" charset="2"/>
              <a:buChar char="q"/>
            </a:pPr>
            <a:r>
              <a:rPr lang="en-US" b="1" smtClean="0"/>
              <a:t> Vì sao cần hệ thống thưởng?</a:t>
            </a:r>
          </a:p>
          <a:p>
            <a:pPr lvl="2" eaLnBrk="1" hangingPunct="1">
              <a:lnSpc>
                <a:spcPct val="90000"/>
              </a:lnSpc>
              <a:buFont typeface="Wingdings" pitchFamily="2" charset="2"/>
              <a:buChar char="Ø"/>
            </a:pPr>
            <a:r>
              <a:rPr lang="en-US" smtClean="0"/>
              <a:t>Nhân viên có thể thay đổi nhanh chóng cách ứng xử khi được thưởng xứng đáng</a:t>
            </a:r>
          </a:p>
          <a:p>
            <a:pPr lvl="2" eaLnBrk="1" hangingPunct="1">
              <a:lnSpc>
                <a:spcPct val="90000"/>
              </a:lnSpc>
              <a:buFont typeface="Wingdings" pitchFamily="2" charset="2"/>
              <a:buChar char="Ø"/>
            </a:pPr>
            <a:r>
              <a:rPr lang="en-US" smtClean="0"/>
              <a:t>Đánh giá như thế nào? Tránh đưa ra các chỉ tiêu không đo lường được vi dụ như đạo đức</a:t>
            </a:r>
          </a:p>
        </p:txBody>
      </p:sp>
      <p:sp>
        <p:nvSpPr>
          <p:cNvPr id="23556" name="Rectangle 4"/>
          <p:cNvSpPr>
            <a:spLocks noGrp="1" noChangeArrowheads="1"/>
          </p:cNvSpPr>
          <p:nvPr>
            <p:ph type="title"/>
          </p:nvPr>
        </p:nvSpPr>
        <p:spPr>
          <a:noFill/>
        </p:spPr>
        <p:txBody>
          <a:bodyPr/>
          <a:lstStyle/>
          <a:p>
            <a:pPr eaLnBrk="1" hangingPunct="1"/>
            <a:r>
              <a:rPr lang="en-US" smtClean="0"/>
              <a:t>3. Hoạch định và thực hiện sự thay đổi</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EEC9E09F-DC5F-4BC7-907D-E2E3BC837AD1}" type="slidenum">
              <a:rPr lang="en-US" sz="800">
                <a:solidFill>
                  <a:srgbClr val="777777"/>
                </a:solidFill>
                <a:latin typeface="Verdana" pitchFamily="34" charset="0"/>
              </a:rPr>
              <a:pPr eaLnBrk="1" hangingPunct="1"/>
              <a:t>21</a:t>
            </a:fld>
            <a:endParaRPr lang="en-US" sz="800">
              <a:solidFill>
                <a:srgbClr val="777777"/>
              </a:solidFill>
              <a:latin typeface="Verdana" pitchFamily="34" charset="0"/>
            </a:endParaRPr>
          </a:p>
        </p:txBody>
      </p:sp>
      <p:sp>
        <p:nvSpPr>
          <p:cNvPr id="24579" name="Rectangle 3"/>
          <p:cNvSpPr>
            <a:spLocks noGrp="1" noChangeArrowheads="1"/>
          </p:cNvSpPr>
          <p:nvPr>
            <p:ph type="body" idx="1"/>
          </p:nvPr>
        </p:nvSpPr>
        <p:spPr>
          <a:xfrm>
            <a:off x="247650" y="1752600"/>
            <a:ext cx="9483725" cy="4335463"/>
          </a:xfrm>
        </p:spPr>
        <p:txBody>
          <a:bodyPr/>
          <a:lstStyle/>
          <a:p>
            <a:pPr eaLnBrk="1" hangingPunct="1">
              <a:buFont typeface="Wingdings" pitchFamily="2" charset="2"/>
              <a:buChar char="q"/>
            </a:pPr>
            <a:r>
              <a:rPr lang="en-US" b="1" smtClean="0"/>
              <a:t> Vì sao phải có tính thực tế?</a:t>
            </a:r>
          </a:p>
          <a:p>
            <a:pPr lvl="2" eaLnBrk="1" hangingPunct="1">
              <a:lnSpc>
                <a:spcPct val="190000"/>
              </a:lnSpc>
              <a:buFont typeface="Wingdings" pitchFamily="2" charset="2"/>
              <a:buChar char="Ø"/>
            </a:pPr>
            <a:r>
              <a:rPr lang="en-US" smtClean="0"/>
              <a:t>Con người là trung tâm của sự thay đổi</a:t>
            </a:r>
          </a:p>
          <a:p>
            <a:pPr lvl="2" eaLnBrk="1" hangingPunct="1">
              <a:lnSpc>
                <a:spcPct val="190000"/>
              </a:lnSpc>
              <a:buFont typeface="Wingdings" pitchFamily="2" charset="2"/>
              <a:buChar char="Ø"/>
            </a:pPr>
            <a:r>
              <a:rPr lang="en-US" smtClean="0"/>
              <a:t>Thay đổi làm lợi cho nhân viên sẽ được nhân viên ủng hộ</a:t>
            </a:r>
          </a:p>
          <a:p>
            <a:pPr lvl="2" eaLnBrk="1" hangingPunct="1">
              <a:lnSpc>
                <a:spcPct val="190000"/>
              </a:lnSpc>
              <a:buFont typeface="Wingdings" pitchFamily="2" charset="2"/>
              <a:buChar char="Ø"/>
            </a:pPr>
            <a:r>
              <a:rPr lang="en-US" smtClean="0"/>
              <a:t>Bạn sẽ phản ứng như thế nào nếu thay đổi làm cho bạn phải làm thêm việc mà lương thì vẫn như cũ?</a:t>
            </a:r>
          </a:p>
        </p:txBody>
      </p:sp>
      <p:sp>
        <p:nvSpPr>
          <p:cNvPr id="24580" name="Rectangle 4"/>
          <p:cNvSpPr>
            <a:spLocks noGrp="1" noChangeArrowheads="1"/>
          </p:cNvSpPr>
          <p:nvPr>
            <p:ph type="title"/>
          </p:nvPr>
        </p:nvSpPr>
        <p:spPr>
          <a:noFill/>
        </p:spPr>
        <p:txBody>
          <a:bodyPr/>
          <a:lstStyle/>
          <a:p>
            <a:pPr eaLnBrk="1" hangingPunct="1"/>
            <a:r>
              <a:rPr lang="en-US" smtClean="0"/>
              <a:t>3. Hoạch định và thực hiện sự thay đổi</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3D40D408-A40D-4519-A5B1-28D3A9CD53AF}" type="slidenum">
              <a:rPr lang="en-US" sz="800">
                <a:solidFill>
                  <a:srgbClr val="777777"/>
                </a:solidFill>
                <a:latin typeface="Verdana" pitchFamily="34" charset="0"/>
              </a:rPr>
              <a:pPr eaLnBrk="1" hangingPunct="1"/>
              <a:t>22</a:t>
            </a:fld>
            <a:endParaRPr lang="en-US" sz="800">
              <a:solidFill>
                <a:srgbClr val="777777"/>
              </a:solidFill>
              <a:latin typeface="Verdana" pitchFamily="34" charset="0"/>
            </a:endParaRPr>
          </a:p>
        </p:txBody>
      </p:sp>
      <p:sp>
        <p:nvSpPr>
          <p:cNvPr id="25603" name="Rectangle 2"/>
          <p:cNvSpPr>
            <a:spLocks noGrp="1" noChangeArrowheads="1"/>
          </p:cNvSpPr>
          <p:nvPr>
            <p:ph type="title"/>
          </p:nvPr>
        </p:nvSpPr>
        <p:spPr/>
        <p:txBody>
          <a:bodyPr/>
          <a:lstStyle/>
          <a:p>
            <a:pPr eaLnBrk="1" hangingPunct="1"/>
            <a:r>
              <a:rPr lang="en-US" smtClean="0"/>
              <a:t>3. Hoạch định và thực hiện sự thay đổi</a:t>
            </a:r>
          </a:p>
        </p:txBody>
      </p:sp>
      <p:sp>
        <p:nvSpPr>
          <p:cNvPr id="25604" name="Rectangle 3"/>
          <p:cNvSpPr>
            <a:spLocks noGrp="1" noChangeArrowheads="1"/>
          </p:cNvSpPr>
          <p:nvPr>
            <p:ph type="body" idx="1"/>
          </p:nvPr>
        </p:nvSpPr>
        <p:spPr/>
        <p:txBody>
          <a:bodyPr/>
          <a:lstStyle/>
          <a:p>
            <a:pPr eaLnBrk="1" hangingPunct="1"/>
            <a:r>
              <a:rPr lang="en-US" smtClean="0"/>
              <a:t>Những giao tiếp hiệu quả, cung cấp được lượng thông tin đầy đủ và kịp thời về các nội dung khác nhau luôn rất cần thiết trong giai đoạn thay đổi. Bạn cần đảm bảo rằng toàn bộ nhân viên trong công ty đã nắm bắt và hiểu rõ những gì mà bạn muốn truyền tải đến họ. </a:t>
            </a:r>
          </a:p>
          <a:p>
            <a:pPr eaLnBrk="1" hangingPunct="1"/>
            <a:endParaRPr lang="en-US" smtClean="0"/>
          </a:p>
          <a:p>
            <a:pPr eaLnBrk="1" hangingPunct="1"/>
            <a:r>
              <a:rPr lang="en-US" smtClean="0"/>
              <a:t>Các kênh thông tin càng đa dạng, thì nguồn thông tin càng được tiếp cận nhanh hơn, thông tin càng có độ tin cậy cao hơn và mau chóng dẫn đến hành động hơn. Bằng các phương tiện giao tiếp rõ ràng, một quy trình hành động trong thời gian diễn ra sự thay đổi sẽ được xác định, những thông tin thích hợp sẽ được cung cấp và các mục tiêu sẽ được đáp ứng.</a:t>
            </a:r>
          </a:p>
          <a:p>
            <a:pPr eaLnBrk="1" hangingPunct="1"/>
            <a:endParaRPr lang="en-US" smtClean="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FE68AEAA-E3C2-40CD-B014-CB54892E3D70}" type="slidenum">
              <a:rPr lang="en-US" sz="800">
                <a:solidFill>
                  <a:srgbClr val="777777"/>
                </a:solidFill>
                <a:latin typeface="Verdana" pitchFamily="34" charset="0"/>
              </a:rPr>
              <a:pPr eaLnBrk="1" hangingPunct="1"/>
              <a:t>23</a:t>
            </a:fld>
            <a:endParaRPr lang="en-US" sz="800">
              <a:solidFill>
                <a:srgbClr val="777777"/>
              </a:solidFill>
              <a:latin typeface="Verdana" pitchFamily="34" charset="0"/>
            </a:endParaRPr>
          </a:p>
        </p:txBody>
      </p:sp>
      <p:sp>
        <p:nvSpPr>
          <p:cNvPr id="26627" name="Rectangle 3"/>
          <p:cNvSpPr>
            <a:spLocks noGrp="1" noChangeArrowheads="1"/>
          </p:cNvSpPr>
          <p:nvPr>
            <p:ph type="body" idx="1"/>
          </p:nvPr>
        </p:nvSpPr>
        <p:spPr/>
        <p:txBody>
          <a:bodyPr/>
          <a:lstStyle/>
          <a:p>
            <a:pPr eaLnBrk="1" hangingPunct="1"/>
            <a:endParaRPr lang="vi-VN" smtClean="0"/>
          </a:p>
        </p:txBody>
      </p:sp>
      <p:sp>
        <p:nvSpPr>
          <p:cNvPr id="26628" name="Text Box 5"/>
          <p:cNvSpPr txBox="1">
            <a:spLocks noChangeArrowheads="1"/>
          </p:cNvSpPr>
          <p:nvPr/>
        </p:nvSpPr>
        <p:spPr bwMode="auto">
          <a:xfrm>
            <a:off x="825500" y="4648200"/>
            <a:ext cx="825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sz="3200" b="1">
                <a:solidFill>
                  <a:srgbClr val="FF0000"/>
                </a:solidFill>
                <a:latin typeface="StoneSans" pitchFamily="34" charset="0"/>
              </a:rPr>
              <a:t>CỦNG CỐ SỰ THAY ĐỔI  </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B76EF2AB-1BAD-412B-B9DD-376B76B406F0}" type="slidenum">
              <a:rPr lang="en-US" sz="800">
                <a:solidFill>
                  <a:srgbClr val="777777"/>
                </a:solidFill>
                <a:latin typeface="Verdana" pitchFamily="34" charset="0"/>
              </a:rPr>
              <a:pPr eaLnBrk="1" hangingPunct="1"/>
              <a:t>24</a:t>
            </a:fld>
            <a:endParaRPr lang="en-US" sz="800">
              <a:solidFill>
                <a:srgbClr val="777777"/>
              </a:solidFill>
              <a:latin typeface="Verdana" pitchFamily="34" charset="0"/>
            </a:endParaRPr>
          </a:p>
        </p:txBody>
      </p:sp>
      <p:sp>
        <p:nvSpPr>
          <p:cNvPr id="27651" name="Rectangle 2"/>
          <p:cNvSpPr>
            <a:spLocks noGrp="1" noChangeArrowheads="1"/>
          </p:cNvSpPr>
          <p:nvPr>
            <p:ph type="title"/>
          </p:nvPr>
        </p:nvSpPr>
        <p:spPr>
          <a:xfrm>
            <a:off x="382588" y="838200"/>
            <a:ext cx="9523412" cy="762000"/>
          </a:xfrm>
        </p:spPr>
        <p:txBody>
          <a:bodyPr/>
          <a:lstStyle/>
          <a:p>
            <a:pPr eaLnBrk="1" hangingPunct="1"/>
            <a:r>
              <a:rPr lang="en-US" smtClean="0"/>
              <a:t>4. Củng cố sự thay đổi</a:t>
            </a:r>
          </a:p>
        </p:txBody>
      </p:sp>
      <p:sp>
        <p:nvSpPr>
          <p:cNvPr id="27652" name="Rectangle 3"/>
          <p:cNvSpPr>
            <a:spLocks noGrp="1" noChangeArrowheads="1"/>
          </p:cNvSpPr>
          <p:nvPr>
            <p:ph type="body" idx="1"/>
          </p:nvPr>
        </p:nvSpPr>
        <p:spPr>
          <a:xfrm>
            <a:off x="247650" y="1752600"/>
            <a:ext cx="9483725" cy="4335463"/>
          </a:xfrm>
        </p:spPr>
        <p:txBody>
          <a:bodyPr/>
          <a:lstStyle/>
          <a:p>
            <a:pPr marL="612775" indent="-381000" eaLnBrk="1" hangingPunct="1">
              <a:buSzTx/>
              <a:buFont typeface="Wingdings" pitchFamily="2" charset="2"/>
              <a:buAutoNum type="arabicPeriod"/>
            </a:pPr>
            <a:r>
              <a:rPr lang="en-US" b="1" smtClean="0"/>
              <a:t>Theo dõi tiến độ</a:t>
            </a:r>
          </a:p>
          <a:p>
            <a:pPr marL="1206500" lvl="2" indent="-455613" eaLnBrk="1" hangingPunct="1">
              <a:buFont typeface="Wingdings" pitchFamily="2" charset="2"/>
              <a:buChar char="Ø"/>
            </a:pPr>
            <a:r>
              <a:rPr lang="en-US" smtClean="0"/>
              <a:t>Đo lường kết quả đạt được: tránh tình trạng đánh giá quá hẹp (1 chỉ tiêu) mà mở rộng nhiều chỉ tiêu sẽ tốt hơn.</a:t>
            </a:r>
          </a:p>
          <a:p>
            <a:pPr marL="1206500" lvl="2" indent="-455613" eaLnBrk="1" hangingPunct="1">
              <a:buFont typeface="Wingdings" pitchFamily="2" charset="2"/>
              <a:buChar char="Ø"/>
            </a:pPr>
            <a:r>
              <a:rPr lang="en-US" smtClean="0"/>
              <a:t>Duy trì sự cân bằng: tăng doanh thu mà không tăng lợi nhuận thì thành quả đạt được sẽ ít có giá trị </a:t>
            </a:r>
          </a:p>
          <a:p>
            <a:pPr marL="612775" indent="-381000" eaLnBrk="1" hangingPunct="1">
              <a:buSzTx/>
              <a:buFont typeface="Wingdings" pitchFamily="2" charset="2"/>
              <a:buAutoNum type="arabicPeriod"/>
            </a:pPr>
            <a:r>
              <a:rPr lang="en-US" b="1" smtClean="0"/>
              <a:t>Xem xét lại các giả định</a:t>
            </a:r>
            <a:r>
              <a:rPr lang="en-US" smtClean="0"/>
              <a:t> </a:t>
            </a:r>
          </a:p>
          <a:p>
            <a:pPr marL="1206500" lvl="2" indent="-455613" eaLnBrk="1" hangingPunct="1">
              <a:buFont typeface="Wingdings" pitchFamily="2" charset="2"/>
              <a:buChar char="Ø"/>
            </a:pPr>
            <a:r>
              <a:rPr lang="en-US" smtClean="0"/>
              <a:t>Phải liên tục kiểm tra sự phù hợp và liên quan của dự án thay đổi đối với môi trường thay đổi</a:t>
            </a:r>
          </a:p>
          <a:p>
            <a:pPr marL="1206500" lvl="2" indent="-455613" eaLnBrk="1" hangingPunct="1">
              <a:buFont typeface="Wingdings" pitchFamily="2" charset="2"/>
              <a:buChar char="Ø"/>
            </a:pPr>
            <a:r>
              <a:rPr lang="en-US" smtClean="0"/>
              <a:t>Sắp xếp lại thứ tự ưu tiên</a:t>
            </a:r>
          </a:p>
          <a:p>
            <a:pPr marL="1206500" lvl="2" indent="-455613" eaLnBrk="1" hangingPunct="1">
              <a:buFont typeface="Wingdings" pitchFamily="2" charset="2"/>
              <a:buChar char="Ø"/>
            </a:pPr>
            <a:r>
              <a:rPr lang="en-US" smtClean="0"/>
              <a:t>Xem xét lại thái độ hành vi ứng xử của nhân viên</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3EB187E3-7E3F-4C44-96EB-AED92C75CCE0}" type="slidenum">
              <a:rPr lang="en-US" sz="800">
                <a:solidFill>
                  <a:srgbClr val="777777"/>
                </a:solidFill>
                <a:latin typeface="Verdana" pitchFamily="34" charset="0"/>
              </a:rPr>
              <a:pPr eaLnBrk="1" hangingPunct="1"/>
              <a:t>25</a:t>
            </a:fld>
            <a:endParaRPr lang="en-US" sz="800">
              <a:solidFill>
                <a:srgbClr val="777777"/>
              </a:solidFill>
              <a:latin typeface="Verdana" pitchFamily="34" charset="0"/>
            </a:endParaRPr>
          </a:p>
        </p:txBody>
      </p:sp>
      <p:sp>
        <p:nvSpPr>
          <p:cNvPr id="28675" name="Rectangle 4"/>
          <p:cNvSpPr>
            <a:spLocks noGrp="1" noChangeArrowheads="1"/>
          </p:cNvSpPr>
          <p:nvPr>
            <p:ph type="title"/>
          </p:nvPr>
        </p:nvSpPr>
        <p:spPr>
          <a:noFill/>
        </p:spPr>
        <p:txBody>
          <a:bodyPr/>
          <a:lstStyle/>
          <a:p>
            <a:pPr eaLnBrk="1" hangingPunct="1"/>
            <a:r>
              <a:rPr lang="en-US" smtClean="0"/>
              <a:t>4. Củng cố sự thay đổi</a:t>
            </a:r>
          </a:p>
        </p:txBody>
      </p:sp>
      <p:sp>
        <p:nvSpPr>
          <p:cNvPr id="28676" name="Text Box 5"/>
          <p:cNvSpPr txBox="1">
            <a:spLocks noChangeArrowheads="1"/>
          </p:cNvSpPr>
          <p:nvPr/>
        </p:nvSpPr>
        <p:spPr bwMode="auto">
          <a:xfrm>
            <a:off x="660400" y="3124200"/>
            <a:ext cx="1898650" cy="1016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atin typeface="StoneSans" pitchFamily="34" charset="0"/>
              </a:rPr>
              <a:t>Thực hiện chương trình thay đổi</a:t>
            </a:r>
          </a:p>
        </p:txBody>
      </p:sp>
      <p:sp>
        <p:nvSpPr>
          <p:cNvPr id="28677" name="Text Box 6"/>
          <p:cNvSpPr txBox="1">
            <a:spLocks noChangeArrowheads="1"/>
          </p:cNvSpPr>
          <p:nvPr/>
        </p:nvSpPr>
        <p:spPr bwMode="auto">
          <a:xfrm>
            <a:off x="3632200" y="3124200"/>
            <a:ext cx="1898650" cy="1016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atin typeface="StoneSans" pitchFamily="34" charset="0"/>
              </a:rPr>
              <a:t>Đo lường kết quả và thông tin phản hồi</a:t>
            </a:r>
          </a:p>
        </p:txBody>
      </p:sp>
      <p:sp>
        <p:nvSpPr>
          <p:cNvPr id="28678" name="Text Box 7"/>
          <p:cNvSpPr txBox="1">
            <a:spLocks noChangeArrowheads="1"/>
          </p:cNvSpPr>
          <p:nvPr/>
        </p:nvSpPr>
        <p:spPr bwMode="auto">
          <a:xfrm>
            <a:off x="6769100" y="1905000"/>
            <a:ext cx="2311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spcBef>
                <a:spcPct val="50000"/>
              </a:spcBef>
            </a:pPr>
            <a:endParaRPr lang="vi-VN">
              <a:latin typeface="StoneSans" pitchFamily="34" charset="0"/>
            </a:endParaRPr>
          </a:p>
        </p:txBody>
      </p:sp>
      <p:sp>
        <p:nvSpPr>
          <p:cNvPr id="28679" name="Text Box 8"/>
          <p:cNvSpPr txBox="1">
            <a:spLocks noChangeArrowheads="1"/>
          </p:cNvSpPr>
          <p:nvPr/>
        </p:nvSpPr>
        <p:spPr bwMode="auto">
          <a:xfrm>
            <a:off x="7099300" y="2057400"/>
            <a:ext cx="1898650" cy="1016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atin typeface="StoneSans" pitchFamily="34" charset="0"/>
              </a:rPr>
              <a:t>Nếu thành công, tiếp tục chương trình</a:t>
            </a:r>
          </a:p>
        </p:txBody>
      </p:sp>
      <p:sp>
        <p:nvSpPr>
          <p:cNvPr id="28680" name="Text Box 9"/>
          <p:cNvSpPr txBox="1">
            <a:spLocks noChangeArrowheads="1"/>
          </p:cNvSpPr>
          <p:nvPr/>
        </p:nvSpPr>
        <p:spPr bwMode="auto">
          <a:xfrm>
            <a:off x="7099300" y="4038600"/>
            <a:ext cx="2063750" cy="1016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atin typeface="StoneSans" pitchFamily="34" charset="0"/>
              </a:rPr>
              <a:t>Nếu cần thiết, điều chỉnh chương trình </a:t>
            </a:r>
          </a:p>
        </p:txBody>
      </p:sp>
      <p:sp>
        <p:nvSpPr>
          <p:cNvPr id="28681" name="Line 17"/>
          <p:cNvSpPr>
            <a:spLocks noChangeShapeType="1"/>
          </p:cNvSpPr>
          <p:nvPr/>
        </p:nvSpPr>
        <p:spPr bwMode="auto">
          <a:xfrm flipH="1">
            <a:off x="1485900" y="5791200"/>
            <a:ext cx="6686550" cy="0"/>
          </a:xfrm>
          <a:prstGeom prst="line">
            <a:avLst/>
          </a:prstGeom>
          <a:noFill/>
          <a:ln w="762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28682" name="Group 19"/>
          <p:cNvGrpSpPr>
            <a:grpSpLocks/>
          </p:cNvGrpSpPr>
          <p:nvPr/>
        </p:nvGrpSpPr>
        <p:grpSpPr bwMode="auto">
          <a:xfrm>
            <a:off x="1485900" y="2667000"/>
            <a:ext cx="6686550" cy="3124200"/>
            <a:chOff x="864" y="1680"/>
            <a:chExt cx="3888" cy="1968"/>
          </a:xfrm>
        </p:grpSpPr>
        <p:sp>
          <p:nvSpPr>
            <p:cNvPr id="28683" name="Line 12"/>
            <p:cNvSpPr>
              <a:spLocks noChangeShapeType="1"/>
            </p:cNvSpPr>
            <p:nvPr/>
          </p:nvSpPr>
          <p:spPr bwMode="auto">
            <a:xfrm flipV="1">
              <a:off x="3264" y="1680"/>
              <a:ext cx="768" cy="576"/>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8684" name="Line 13"/>
            <p:cNvSpPr>
              <a:spLocks noChangeShapeType="1"/>
            </p:cNvSpPr>
            <p:nvPr/>
          </p:nvSpPr>
          <p:spPr bwMode="auto">
            <a:xfrm>
              <a:off x="3264" y="2256"/>
              <a:ext cx="768" cy="576"/>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8685" name="Line 14"/>
            <p:cNvSpPr>
              <a:spLocks noChangeShapeType="1"/>
            </p:cNvSpPr>
            <p:nvPr/>
          </p:nvSpPr>
          <p:spPr bwMode="auto">
            <a:xfrm>
              <a:off x="1488" y="2304"/>
              <a:ext cx="624" cy="0"/>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8686" name="Line 16"/>
            <p:cNvSpPr>
              <a:spLocks noChangeShapeType="1"/>
            </p:cNvSpPr>
            <p:nvPr/>
          </p:nvSpPr>
          <p:spPr bwMode="auto">
            <a:xfrm>
              <a:off x="4752" y="3216"/>
              <a:ext cx="0" cy="432"/>
            </a:xfrm>
            <a:prstGeom prst="line">
              <a:avLst/>
            </a:prstGeom>
            <a:noFill/>
            <a:ln w="762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8687" name="Line 18"/>
            <p:cNvSpPr>
              <a:spLocks noChangeShapeType="1"/>
            </p:cNvSpPr>
            <p:nvPr/>
          </p:nvSpPr>
          <p:spPr bwMode="auto">
            <a:xfrm flipV="1">
              <a:off x="864" y="2640"/>
              <a:ext cx="0" cy="1008"/>
            </a:xfrm>
            <a:prstGeom prst="line">
              <a:avLst/>
            </a:prstGeom>
            <a:noFill/>
            <a:ln w="762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FCC9A0B8-998F-47E0-910D-627D74108BF8}" type="slidenum">
              <a:rPr lang="en-US" sz="800">
                <a:solidFill>
                  <a:srgbClr val="777777"/>
                </a:solidFill>
                <a:latin typeface="Verdana" pitchFamily="34" charset="0"/>
              </a:rPr>
              <a:pPr eaLnBrk="1" hangingPunct="1"/>
              <a:t>26</a:t>
            </a:fld>
            <a:endParaRPr lang="en-US" sz="800">
              <a:solidFill>
                <a:srgbClr val="777777"/>
              </a:solidFill>
              <a:latin typeface="Verdana" pitchFamily="34" charset="0"/>
            </a:endParaRPr>
          </a:p>
        </p:txBody>
      </p:sp>
      <p:sp>
        <p:nvSpPr>
          <p:cNvPr id="29699" name="Rectangle 2"/>
          <p:cNvSpPr>
            <a:spLocks noGrp="1" noChangeArrowheads="1"/>
          </p:cNvSpPr>
          <p:nvPr>
            <p:ph type="title"/>
          </p:nvPr>
        </p:nvSpPr>
        <p:spPr/>
        <p:txBody>
          <a:bodyPr/>
          <a:lstStyle/>
          <a:p>
            <a:pPr eaLnBrk="1" hangingPunct="1"/>
            <a:r>
              <a:rPr lang="en-US" smtClean="0"/>
              <a:t>4. Củng cố sự thay đổi</a:t>
            </a:r>
          </a:p>
        </p:txBody>
      </p:sp>
      <p:sp>
        <p:nvSpPr>
          <p:cNvPr id="29700" name="Rectangle 6"/>
          <p:cNvSpPr>
            <a:spLocks noGrp="1" noChangeArrowheads="1"/>
          </p:cNvSpPr>
          <p:nvPr>
            <p:ph type="body" idx="1"/>
          </p:nvPr>
        </p:nvSpPr>
        <p:spPr/>
        <p:txBody>
          <a:bodyPr/>
          <a:lstStyle/>
          <a:p>
            <a:pPr algn="ctr" eaLnBrk="1" hangingPunct="1"/>
            <a:r>
              <a:rPr lang="en-US" b="1" smtClean="0"/>
              <a:t>Động viên: </a:t>
            </a:r>
            <a:endParaRPr lang="en-US" smtClean="0"/>
          </a:p>
          <a:p>
            <a:pPr eaLnBrk="1" hangingPunct="1"/>
            <a:r>
              <a:rPr lang="en-US" smtClean="0"/>
              <a:t>Động cơ làm việc là sự thúc đẩy hướng đến hành động. Đây là khái niệm khá phức tạp và thường có nhiều dạng thức, tùy thuộc vào mỗi cá nhân, tập thể, nhà quản lý, và vào sản phẩm/dịch vụ mà công ty cung cấp. Các chuyên gia nhân sự cho rằng mức độ tình cảm của mỗi cá nhân hay tập thể hướng tới lãnh đạo – người “tiếp nhiên liệu” cho động cơ làm việc của họ - sẽ xác định công suất làm việc của cá nhân hay tập thể đó. </a:t>
            </a:r>
          </a:p>
          <a:p>
            <a:pPr eaLnBrk="1" hangingPunct="1"/>
            <a:endParaRPr lang="en-US" smtClean="0"/>
          </a:p>
          <a:p>
            <a:pPr eaLnBrk="1" hangingPunct="1"/>
            <a:r>
              <a:rPr lang="en-US" smtClean="0"/>
              <a:t>Mọi thứ sẽ càng trở nên lý tưởng hơn, nếu có sự hợp tác trọn vẹn của tất cả những cá nhân hay tập thể có ảnh hưởng trực tiếp tới quy trình thay đổi, giúp cho các nhà lãnh đạo có một nhận thức sâu rộng và mối quan hệ tốt đẹp với các tập thể và nhân viên trong công ty.</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03CE3102-E1FE-4082-A718-D43076803AE3}" type="slidenum">
              <a:rPr lang="en-US" sz="800">
                <a:solidFill>
                  <a:srgbClr val="777777"/>
                </a:solidFill>
                <a:latin typeface="Verdana" pitchFamily="34" charset="0"/>
              </a:rPr>
              <a:pPr eaLnBrk="1" hangingPunct="1"/>
              <a:t>27</a:t>
            </a:fld>
            <a:endParaRPr lang="en-US" sz="800">
              <a:solidFill>
                <a:srgbClr val="777777"/>
              </a:solidFill>
              <a:latin typeface="Verdana" pitchFamily="34" charset="0"/>
            </a:endParaRPr>
          </a:p>
        </p:txBody>
      </p:sp>
      <p:sp>
        <p:nvSpPr>
          <p:cNvPr id="30723" name="Rectangle 2"/>
          <p:cNvSpPr>
            <a:spLocks noGrp="1" noChangeArrowheads="1"/>
          </p:cNvSpPr>
          <p:nvPr>
            <p:ph type="title"/>
          </p:nvPr>
        </p:nvSpPr>
        <p:spPr/>
        <p:txBody>
          <a:bodyPr/>
          <a:lstStyle/>
          <a:p>
            <a:pPr eaLnBrk="1" hangingPunct="1"/>
            <a:r>
              <a:rPr lang="en-US" smtClean="0"/>
              <a:t>4. Củng cố sự thay đổi</a:t>
            </a:r>
          </a:p>
        </p:txBody>
      </p:sp>
      <p:sp>
        <p:nvSpPr>
          <p:cNvPr id="30724" name="Rectangle 3"/>
          <p:cNvSpPr>
            <a:spLocks noGrp="1" noChangeArrowheads="1"/>
          </p:cNvSpPr>
          <p:nvPr>
            <p:ph type="body" idx="1"/>
          </p:nvPr>
        </p:nvSpPr>
        <p:spPr/>
        <p:txBody>
          <a:bodyPr/>
          <a:lstStyle/>
          <a:p>
            <a:pPr eaLnBrk="1" hangingPunct="1"/>
            <a:r>
              <a:rPr lang="en-US" smtClean="0"/>
              <a:t>Bất kỳ sự thay đổi nào cũng sẽ làm xáo trộn hiện trạng đang tồn tại trong công ty và luôn kéo theo một sức phản kháng nào đó. Việc để các nhân viên chủ chốt tham gia vào quy trình thiết kế và thực thi sự thay đổi - đặc biệt khi nó liên quan đến sự thay đổi lớn trong cấu trúc – sẽ giúp bạn giảm bớt khó khăn trong hoạt động quản lý sự thay đổi. </a:t>
            </a:r>
          </a:p>
          <a:p>
            <a:pPr eaLnBrk="1" hangingPunct="1"/>
            <a:endParaRPr lang="en-US" smtClean="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58524F5B-5D82-414D-AC8A-977C33D4FA78}" type="slidenum">
              <a:rPr lang="en-US" sz="800">
                <a:solidFill>
                  <a:srgbClr val="777777"/>
                </a:solidFill>
                <a:latin typeface="Verdana" pitchFamily="34" charset="0"/>
              </a:rPr>
              <a:pPr eaLnBrk="1" hangingPunct="1"/>
              <a:t>28</a:t>
            </a:fld>
            <a:endParaRPr lang="en-US" sz="800">
              <a:solidFill>
                <a:srgbClr val="777777"/>
              </a:solidFill>
              <a:latin typeface="Verdana" pitchFamily="34" charset="0"/>
            </a:endParaRPr>
          </a:p>
        </p:txBody>
      </p:sp>
      <p:sp>
        <p:nvSpPr>
          <p:cNvPr id="31747" name="Rectangle 2"/>
          <p:cNvSpPr>
            <a:spLocks noGrp="1" noChangeArrowheads="1"/>
          </p:cNvSpPr>
          <p:nvPr>
            <p:ph type="title"/>
          </p:nvPr>
        </p:nvSpPr>
        <p:spPr/>
        <p:txBody>
          <a:bodyPr/>
          <a:lstStyle/>
          <a:p>
            <a:pPr eaLnBrk="1" hangingPunct="1"/>
            <a:r>
              <a:rPr lang="en-US" b="0" smtClean="0"/>
              <a:t>5. Phát triển nhân viên: </a:t>
            </a:r>
            <a:endParaRPr lang="en-US" smtClean="0"/>
          </a:p>
        </p:txBody>
      </p:sp>
      <p:sp>
        <p:nvSpPr>
          <p:cNvPr id="31748" name="Rectangle 3"/>
          <p:cNvSpPr>
            <a:spLocks noGrp="1" noChangeArrowheads="1"/>
          </p:cNvSpPr>
          <p:nvPr>
            <p:ph type="body" idx="1"/>
          </p:nvPr>
        </p:nvSpPr>
        <p:spPr/>
        <p:txBody>
          <a:bodyPr/>
          <a:lstStyle/>
          <a:p>
            <a:pPr eaLnBrk="1" hangingPunct="1">
              <a:lnSpc>
                <a:spcPct val="90000"/>
              </a:lnSpc>
            </a:pPr>
            <a:r>
              <a:rPr lang="en-US" smtClean="0"/>
              <a:t>Phát triển con người nên được coi là mục tiêu hàng đầu của các công ty. Việc phát triển đội ngũ nhân viên hiện tại trong suốt thời gian chuyển tiếp còn giữ vai trò thiết thực hơn, vì nó sẽ ảnh hưởng lâu dài đến tương lai và lợi ích của công ty. Các nhà lãnh đạo của chương trình cải cách cần có đủ năng lực và quyền hành để tạo ra môi trường và cơ hội cho nhân viên thể hiện chính mình, đồng thời khuyến khích mọi người tự thân phát triển. </a:t>
            </a:r>
          </a:p>
          <a:p>
            <a:pPr eaLnBrk="1" hangingPunct="1">
              <a:lnSpc>
                <a:spcPct val="90000"/>
              </a:lnSpc>
            </a:pPr>
            <a:endParaRPr lang="en-US" smtClean="0"/>
          </a:p>
          <a:p>
            <a:pPr eaLnBrk="1" hangingPunct="1">
              <a:lnSpc>
                <a:spcPct val="90000"/>
              </a:lnSpc>
            </a:pPr>
            <a:r>
              <a:rPr lang="en-US" smtClean="0"/>
              <a:t>Đặt nhân viên vào những ví trí thích hợp với khả năng của họ là một khâu quan trọng trong thời kỳ quá độ nhằm đảm bảo rằng chính đội ngũ nhân viên sẽ là những người góp phần vào thành công chung của công ty. Một nhà lãnh đạo có kinh nghiệm luôn hiểu rằng nhận thức rõ về sự phù hợp của mỗi cá nhân cho từng vị trí công tác là cơ sở của tất cả những nỗ lực trong hiện tại và trong tương lai. Sự thiếu quan tâm hay thiếu hiểu biết về việc này có thể khiến bạn tốn kém cả về thời gian và tiền bạc trong suốt thời gian diễn ra sự thay đổi.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78FB725C-D6F0-4585-9B8D-695432B9A5F9}" type="slidenum">
              <a:rPr lang="en-US" sz="800">
                <a:solidFill>
                  <a:srgbClr val="777777"/>
                </a:solidFill>
                <a:latin typeface="Verdana" pitchFamily="34" charset="0"/>
              </a:rPr>
              <a:pPr eaLnBrk="1" hangingPunct="1"/>
              <a:t>2</a:t>
            </a:fld>
            <a:endParaRPr lang="en-US" sz="800">
              <a:solidFill>
                <a:srgbClr val="777777"/>
              </a:solidFill>
              <a:latin typeface="Verdana" pitchFamily="34" charset="0"/>
            </a:endParaRPr>
          </a:p>
        </p:txBody>
      </p:sp>
      <p:sp>
        <p:nvSpPr>
          <p:cNvPr id="5123" name="Rectangle 3"/>
          <p:cNvSpPr>
            <a:spLocks noGrp="1" noChangeArrowheads="1"/>
          </p:cNvSpPr>
          <p:nvPr>
            <p:ph type="body" idx="1"/>
          </p:nvPr>
        </p:nvSpPr>
        <p:spPr>
          <a:xfrm>
            <a:off x="1066800" y="1752600"/>
            <a:ext cx="8664575" cy="4335463"/>
          </a:xfrm>
        </p:spPr>
        <p:txBody>
          <a:bodyPr/>
          <a:lstStyle/>
          <a:p>
            <a:pPr marL="612775" indent="-381000" eaLnBrk="1" hangingPunct="1">
              <a:buSzTx/>
              <a:buFont typeface="Wingdings" pitchFamily="2" charset="2"/>
              <a:buAutoNum type="arabicPeriod" startAt="2"/>
            </a:pPr>
            <a:r>
              <a:rPr lang="en-US" b="1" smtClean="0"/>
              <a:t>Nguyên nhân của sự thay đổi</a:t>
            </a:r>
          </a:p>
          <a:p>
            <a:pPr marL="1179513" lvl="1" indent="-381000" eaLnBrk="1" hangingPunct="1">
              <a:lnSpc>
                <a:spcPct val="220000"/>
              </a:lnSpc>
            </a:pPr>
            <a:r>
              <a:rPr lang="en-US" smtClean="0"/>
              <a:t> Nguyên nhân </a:t>
            </a:r>
            <a:r>
              <a:rPr lang="en-US" b="1" smtClean="0"/>
              <a:t>xã hội</a:t>
            </a:r>
            <a:r>
              <a:rPr lang="en-US" smtClean="0"/>
              <a:t>: xu hướng tiêu dùng…</a:t>
            </a:r>
          </a:p>
          <a:p>
            <a:pPr marL="1179513" lvl="1" indent="-381000" eaLnBrk="1" hangingPunct="1">
              <a:lnSpc>
                <a:spcPct val="220000"/>
              </a:lnSpc>
            </a:pPr>
            <a:r>
              <a:rPr lang="en-US" smtClean="0"/>
              <a:t> Nguyên nhân </a:t>
            </a:r>
            <a:r>
              <a:rPr lang="en-US" b="1" smtClean="0"/>
              <a:t>kinh tế</a:t>
            </a:r>
            <a:r>
              <a:rPr lang="en-US" smtClean="0"/>
              <a:t>: toàn cầu hoá, cổ phần hoá doanh nghiệp     </a:t>
            </a:r>
          </a:p>
          <a:p>
            <a:pPr marL="1179513" lvl="1" indent="-381000" eaLnBrk="1" hangingPunct="1">
              <a:lnSpc>
                <a:spcPct val="220000"/>
              </a:lnSpc>
              <a:buFont typeface="Wingdings" pitchFamily="2" charset="2"/>
              <a:buNone/>
            </a:pPr>
            <a:r>
              <a:rPr lang="en-US" smtClean="0"/>
              <a:t>      doanh nhà nước…</a:t>
            </a:r>
          </a:p>
          <a:p>
            <a:pPr marL="1179513" lvl="1" indent="-381000" eaLnBrk="1" hangingPunct="1">
              <a:lnSpc>
                <a:spcPct val="220000"/>
              </a:lnSpc>
            </a:pPr>
            <a:r>
              <a:rPr lang="en-US" smtClean="0"/>
              <a:t> Nguyên nhân về </a:t>
            </a:r>
            <a:r>
              <a:rPr lang="en-US" b="1" smtClean="0"/>
              <a:t>công nghệ</a:t>
            </a:r>
            <a:r>
              <a:rPr lang="en-US" smtClean="0"/>
              <a:t>: internet; mobile phone…</a:t>
            </a:r>
          </a:p>
        </p:txBody>
      </p:sp>
      <p:sp>
        <p:nvSpPr>
          <p:cNvPr id="5124" name="Rectangle 4"/>
          <p:cNvSpPr>
            <a:spLocks noGrp="1" noChangeArrowheads="1"/>
          </p:cNvSpPr>
          <p:nvPr>
            <p:ph type="title"/>
          </p:nvPr>
        </p:nvSpPr>
        <p:spPr>
          <a:noFill/>
        </p:spPr>
        <p:txBody>
          <a:bodyPr/>
          <a:lstStyle/>
          <a:p>
            <a:pPr eaLnBrk="1" hangingPunct="1"/>
            <a:r>
              <a:rPr lang="en-US" smtClean="0"/>
              <a:t>1. Hiểu biết về sự thay đổi</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A7489096-FF88-472C-8E4F-219008803D03}" type="slidenum">
              <a:rPr lang="en-US" sz="800">
                <a:solidFill>
                  <a:srgbClr val="777777"/>
                </a:solidFill>
                <a:latin typeface="Verdana" pitchFamily="34" charset="0"/>
              </a:rPr>
              <a:pPr eaLnBrk="1" hangingPunct="1"/>
              <a:t>29</a:t>
            </a:fld>
            <a:endParaRPr lang="en-US" sz="800">
              <a:solidFill>
                <a:srgbClr val="777777"/>
              </a:solidFill>
              <a:latin typeface="Verdana" pitchFamily="34" charset="0"/>
            </a:endParaRPr>
          </a:p>
        </p:txBody>
      </p:sp>
      <p:sp>
        <p:nvSpPr>
          <p:cNvPr id="32771" name="Rectangle 2"/>
          <p:cNvSpPr>
            <a:spLocks noGrp="1" noChangeArrowheads="1"/>
          </p:cNvSpPr>
          <p:nvPr>
            <p:ph type="title"/>
          </p:nvPr>
        </p:nvSpPr>
        <p:spPr/>
        <p:txBody>
          <a:bodyPr/>
          <a:lstStyle/>
          <a:p>
            <a:pPr eaLnBrk="1" hangingPunct="1"/>
            <a:r>
              <a:rPr lang="en-US" b="0" smtClean="0"/>
              <a:t>6: Đánh giá và Phân tích:</a:t>
            </a:r>
          </a:p>
        </p:txBody>
      </p:sp>
      <p:sp>
        <p:nvSpPr>
          <p:cNvPr id="32772" name="Rectangle 3"/>
          <p:cNvSpPr>
            <a:spLocks noGrp="1" noChangeArrowheads="1"/>
          </p:cNvSpPr>
          <p:nvPr>
            <p:ph type="body" idx="1"/>
          </p:nvPr>
        </p:nvSpPr>
        <p:spPr/>
        <p:txBody>
          <a:bodyPr/>
          <a:lstStyle/>
          <a:p>
            <a:pPr eaLnBrk="1" hangingPunct="1"/>
            <a:r>
              <a:rPr lang="en-US" sz="1800" smtClean="0"/>
              <a:t>Các nhà quản lý không chỉ có trách nhiệm theo dõi, đánh giá và phân tích cả các quy trình diễn ra sự thay đổi, mà còn phải kiểm tra từng cá nhân trong công ty. Mỗi nhân viên đều phải biết rõ về những thay đổi trong công việc hiện tại của họ, đồng thời họ cũng cần được hướng dẫn để có thể thực thi các công việc, nhiệm vụ mới. Ngoài ra, nhân viên của bạn cũng phải được tạo điều kiện và thời gian để điều chỉnh các mục tiêu cá nhân, cải thiện hoạt động và thích nghi với vị trí mới của họ. Các tiêu chí đánh giá và phân tích nên được thiết kế với mục tiêu phản ánh viễn cảnh của công ty, trong khi vẫn động viên và khơi mở tính tự giác trong công việc của mỗi nhân viên.</a:t>
            </a:r>
          </a:p>
          <a:p>
            <a:pPr eaLnBrk="1" hangingPunct="1"/>
            <a:endParaRPr lang="en-US" sz="1800" smtClean="0"/>
          </a:p>
          <a:p>
            <a:pPr eaLnBrk="1" hangingPunct="1"/>
            <a:r>
              <a:rPr lang="en-US" sz="1800" smtClean="0"/>
              <a:t>Bạn cần phải xác định một cách rõ ràng các mốc thời gian quan trọng của cả quá trình, khi giai đoạn phát triển kết thúc và những hành động bắt đầu. Sự phát triển, khác với sự thay đổi, là một quy trình được thực thi trong hoàn cảnh tương đối ổn định. Sự thay đổi tự thân đã bao hàm ý nghĩa bất ổn, nhưng đây lại là quãng thời tạo ra nhiều tài năng, đặc biệt trong thời kỳ quá độ, các nhân viên “ngôi sao” sẽ bắt đầu toả sáng.</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015C0127-1F97-4E7A-9B97-E8069CE2D00C}" type="slidenum">
              <a:rPr lang="en-US" sz="800">
                <a:solidFill>
                  <a:srgbClr val="777777"/>
                </a:solidFill>
                <a:latin typeface="Verdana" pitchFamily="34" charset="0"/>
              </a:rPr>
              <a:pPr eaLnBrk="1" hangingPunct="1"/>
              <a:t>30</a:t>
            </a:fld>
            <a:endParaRPr lang="en-US" sz="800">
              <a:solidFill>
                <a:srgbClr val="777777"/>
              </a:solidFill>
              <a:latin typeface="Verdana" pitchFamily="34" charset="0"/>
            </a:endParaRPr>
          </a:p>
        </p:txBody>
      </p:sp>
      <p:sp>
        <p:nvSpPr>
          <p:cNvPr id="33795" name="Rectangle 2"/>
          <p:cNvSpPr>
            <a:spLocks noGrp="1" noChangeArrowheads="1"/>
          </p:cNvSpPr>
          <p:nvPr>
            <p:ph type="title"/>
          </p:nvPr>
        </p:nvSpPr>
        <p:spPr/>
        <p:txBody>
          <a:bodyPr/>
          <a:lstStyle/>
          <a:p>
            <a:pPr eaLnBrk="1" hangingPunct="1"/>
            <a:r>
              <a:rPr lang="en-US" b="0" smtClean="0"/>
              <a:t>6: Đánh giá và Phân tích:</a:t>
            </a:r>
          </a:p>
        </p:txBody>
      </p:sp>
      <p:sp>
        <p:nvSpPr>
          <p:cNvPr id="33796" name="Rectangle 3"/>
          <p:cNvSpPr>
            <a:spLocks noGrp="1" noChangeArrowheads="1"/>
          </p:cNvSpPr>
          <p:nvPr>
            <p:ph type="body" idx="1"/>
          </p:nvPr>
        </p:nvSpPr>
        <p:spPr/>
        <p:txBody>
          <a:bodyPr/>
          <a:lstStyle/>
          <a:p>
            <a:pPr eaLnBrk="1" hangingPunct="1"/>
            <a:r>
              <a:rPr lang="en-US" smtClean="0"/>
              <a:t>Để giai đoạn thay đổi diễn ra suôn sẻ và đạt được kết quả như dự tính, có hai kỹ năng mà bạn không thể bỏ qua là kỹ năng lãnh đạo và kỹ năng giao tiếp giữa các cá nhân, trong đó kỹ năng giao tiếp giữa các cá nhân luôn được coi là quan trọng hơn. Các nhà lãnh đạo cần chú ý sao cho tất cả mọi nhân viên đều phải được đối xử công bằng, đồng thời xây dựng những quan hệ làm việc bền vững ở tất cả các cấp độ. Một nhà lãnh đạo lớn cần có niềm đam mê thực sự trước thành công của toàn bộ công ty, thân thiện với nhân viên, tạo dựng lòng tin và có luôn cảm thấy thoải mái, lạc quan trong quá trình thực thi công việc. </a:t>
            </a:r>
            <a:endParaRPr lang="en-US" b="1" i="1" smtClean="0"/>
          </a:p>
          <a:p>
            <a:pPr eaLnBrk="1" hangingPunct="1"/>
            <a:r>
              <a:rPr lang="en-US" b="1" i="1" smtClean="0"/>
              <a:t>Sau cùng</a:t>
            </a:r>
            <a:r>
              <a:rPr lang="en-US" smtClean="0"/>
              <a:t>, cho dù sự thay đổi ở công ty bạn có bắt nguồn từ nguyên nhân nào chăng nữa và bất kể biểu hiện của nó là gì, thì vẫn tồn tại một chi tiết mang tính quy luật: lãnh đạo càng dành nhiều thời gian để nhận định, phân tích và lựa chọn quyết định, thì những sự lựa chọn đó sẽ càng ít đi và công ty càng tiến gần đến tình trạng khủng hoảng. Vậy thì với 6 bước trên đây, bạn còn chần chừ gì nữa mà không bắt tay vào công cuộc cải tổ doanh nghiệp mình?</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9D978F62-D945-430B-9F73-5F11B59040FA}" type="slidenum">
              <a:rPr lang="en-US" sz="800">
                <a:solidFill>
                  <a:srgbClr val="777777"/>
                </a:solidFill>
                <a:latin typeface="Verdana" pitchFamily="34" charset="0"/>
              </a:rPr>
              <a:pPr eaLnBrk="1" hangingPunct="1"/>
              <a:t>31</a:t>
            </a:fld>
            <a:endParaRPr lang="en-US" sz="800">
              <a:solidFill>
                <a:srgbClr val="777777"/>
              </a:solidFill>
              <a:latin typeface="Verdana" pitchFamily="34" charset="0"/>
            </a:endParaRPr>
          </a:p>
        </p:txBody>
      </p:sp>
      <p:sp>
        <p:nvSpPr>
          <p:cNvPr id="34819" name="Rectangle 2"/>
          <p:cNvSpPr>
            <a:spLocks noGrp="1" noChangeArrowheads="1"/>
          </p:cNvSpPr>
          <p:nvPr>
            <p:ph type="title"/>
          </p:nvPr>
        </p:nvSpPr>
        <p:spPr/>
        <p:txBody>
          <a:bodyPr/>
          <a:lstStyle/>
          <a:p>
            <a:pPr eaLnBrk="1" hangingPunct="1"/>
            <a:r>
              <a:rPr lang="en-US" smtClean="0"/>
              <a:t>7. Những lưu ý khi thay đổi</a:t>
            </a:r>
          </a:p>
        </p:txBody>
      </p:sp>
      <p:sp>
        <p:nvSpPr>
          <p:cNvPr id="34820" name="Rectangle 3"/>
          <p:cNvSpPr>
            <a:spLocks noGrp="1" noChangeArrowheads="1"/>
          </p:cNvSpPr>
          <p:nvPr>
            <p:ph type="body" idx="1"/>
          </p:nvPr>
        </p:nvSpPr>
        <p:spPr/>
        <p:txBody>
          <a:bodyPr/>
          <a:lstStyle/>
          <a:p>
            <a:pPr eaLnBrk="1" hangingPunct="1"/>
            <a:endParaRPr lang="en-US" smtClean="0"/>
          </a:p>
          <a:p>
            <a:pPr eaLnBrk="1" hangingPunct="1"/>
            <a:r>
              <a:rPr lang="en-US" smtClean="0"/>
              <a:t>Thứ nhất hãy nhớ rằng không có phương pháp thông báo nào là hoàn hảo. Thay đổi luôn kèm theo những rắc rối và trong quá trình thích nghi với thay đổi luôn gặp phải những khó khăn. Tại sao lại như vậy? Đó là bởi lên kế hoạch thì rất dễ nhưng các phương pháp cũng như thói quen lâu ngày thì rất khó bỏ. Hãy thu thập thông tin bên ngoài, thu hút đầu tư và tập thích nghi hoà hợp với các phương pháp làm việc khác nhau của đồng nghiệp và công ty. </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3843D682-B45C-4F91-A0FA-BB912072AAE4}" type="slidenum">
              <a:rPr lang="en-US" sz="800">
                <a:solidFill>
                  <a:srgbClr val="777777"/>
                </a:solidFill>
                <a:latin typeface="Verdana" pitchFamily="34" charset="0"/>
              </a:rPr>
              <a:pPr eaLnBrk="1" hangingPunct="1"/>
              <a:t>32</a:t>
            </a:fld>
            <a:endParaRPr lang="en-US" sz="800">
              <a:solidFill>
                <a:srgbClr val="777777"/>
              </a:solidFill>
              <a:latin typeface="Verdana" pitchFamily="34" charset="0"/>
            </a:endParaRPr>
          </a:p>
        </p:txBody>
      </p:sp>
      <p:sp>
        <p:nvSpPr>
          <p:cNvPr id="35843" name="Rectangle 2"/>
          <p:cNvSpPr>
            <a:spLocks noGrp="1" noChangeArrowheads="1"/>
          </p:cNvSpPr>
          <p:nvPr>
            <p:ph type="title"/>
          </p:nvPr>
        </p:nvSpPr>
        <p:spPr/>
        <p:txBody>
          <a:bodyPr/>
          <a:lstStyle/>
          <a:p>
            <a:pPr eaLnBrk="1" hangingPunct="1"/>
            <a:r>
              <a:rPr lang="en-US" smtClean="0"/>
              <a:t>7. Những lưu ý khi thay đổi</a:t>
            </a:r>
          </a:p>
        </p:txBody>
      </p:sp>
      <p:sp>
        <p:nvSpPr>
          <p:cNvPr id="35844" name="Rectangle 3"/>
          <p:cNvSpPr>
            <a:spLocks noGrp="1" noChangeArrowheads="1"/>
          </p:cNvSpPr>
          <p:nvPr>
            <p:ph type="body" idx="1"/>
          </p:nvPr>
        </p:nvSpPr>
        <p:spPr/>
        <p:txBody>
          <a:bodyPr/>
          <a:lstStyle/>
          <a:p>
            <a:pPr eaLnBrk="1" hangingPunct="1"/>
            <a:r>
              <a:rPr lang="en-US" smtClean="0"/>
              <a:t>Thứ hai bắt đầu từ bản thân mình, nắm rõ về những thay đổi. Có quá nhiều chương trình sử dụng biệt ngữ hay những thông tin chuyên môn dễ gây hiểu lầm bạn nên cố gắng liên kết các thông tin lại. Biết chính xác những mục tiêu bạn đang cố gắng đạt được dưạ trên triển vọng của công ty và cố gắng hết mình. </a:t>
            </a:r>
          </a:p>
          <a:p>
            <a:pPr eaLnBrk="1" hangingPunct="1"/>
            <a:endParaRPr lang="en-US" smtClean="0"/>
          </a:p>
          <a:p>
            <a:pPr eaLnBrk="1" hangingPunct="1"/>
            <a:r>
              <a:rPr lang="en-US" smtClean="0"/>
              <a:t>Thứ ba bạn nên xác định rõ trong đầu mục tiêu bạn muốn nhắm đến tất nhiên là dựa trên những ý tưởng thay đổi và việc áp dụng các phương pháp chiến lựơc. </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DF5FBC5B-F7DD-4AEE-8FF9-B8446814E369}" type="slidenum">
              <a:rPr lang="en-US" sz="800">
                <a:solidFill>
                  <a:srgbClr val="777777"/>
                </a:solidFill>
                <a:latin typeface="Verdana" pitchFamily="34" charset="0"/>
              </a:rPr>
              <a:pPr eaLnBrk="1" hangingPunct="1"/>
              <a:t>33</a:t>
            </a:fld>
            <a:endParaRPr lang="en-US" sz="800">
              <a:solidFill>
                <a:srgbClr val="777777"/>
              </a:solidFill>
              <a:latin typeface="Verdana" pitchFamily="34" charset="0"/>
            </a:endParaRPr>
          </a:p>
        </p:txBody>
      </p:sp>
      <p:sp>
        <p:nvSpPr>
          <p:cNvPr id="36867" name="Rectangle 2"/>
          <p:cNvSpPr>
            <a:spLocks noGrp="1" noChangeArrowheads="1"/>
          </p:cNvSpPr>
          <p:nvPr>
            <p:ph type="title"/>
          </p:nvPr>
        </p:nvSpPr>
        <p:spPr/>
        <p:txBody>
          <a:bodyPr/>
          <a:lstStyle/>
          <a:p>
            <a:pPr eaLnBrk="1" hangingPunct="1"/>
            <a:r>
              <a:rPr lang="en-US" smtClean="0"/>
              <a:t>7. Những lưu ý khi thay đổi</a:t>
            </a:r>
          </a:p>
        </p:txBody>
      </p:sp>
      <p:sp>
        <p:nvSpPr>
          <p:cNvPr id="36868" name="Rectangle 3"/>
          <p:cNvSpPr>
            <a:spLocks noGrp="1" noChangeArrowheads="1"/>
          </p:cNvSpPr>
          <p:nvPr>
            <p:ph type="body" idx="1"/>
          </p:nvPr>
        </p:nvSpPr>
        <p:spPr/>
        <p:txBody>
          <a:bodyPr/>
          <a:lstStyle/>
          <a:p>
            <a:pPr eaLnBrk="1" hangingPunct="1"/>
            <a:r>
              <a:rPr lang="en-US" smtClean="0"/>
              <a:t>Thứ tư ngay khi bạn có ý tưởng thay đổi hãy tiến hành thảo luận với các nhà hoạch định chiến lược, bởi vì nếu thông tin bị rò rỉ hay xuất hiện nhiều tin đồn thì chính những nhân viên truyền đạt thông tin sẽ phải chịu trách nhiệm. </a:t>
            </a:r>
          </a:p>
          <a:p>
            <a:pPr eaLnBrk="1" hangingPunct="1"/>
            <a:endParaRPr lang="en-US" smtClean="0"/>
          </a:p>
          <a:p>
            <a:pPr eaLnBrk="1" hangingPunct="1"/>
            <a:r>
              <a:rPr lang="en-US" smtClean="0"/>
              <a:t>Thứ năm hãy chia sẻ thông tin với đồng nghiệp của bạn. Trong các công ty cổ phần hữu hạn luôn tiềm ẩn những vấn đề khó xử. Giao thiệp với các đối tác đầu tư luôn là vấn đề được quan tâm lưu ý hàng đầu, các nhân viên luôn phải lắng nghe họ nói. Trong quá trình giao tíêp nếu bạn không tự tin bạn sẽ mất rất nhiều thời gian để có thể nắm bắt thông tin, thoả thuận và cộng tác có hiệu quả. Rất nhiều người phải liên tục cập nhật thông tin và thậm chí tuyển thêm nhân viên phụ giúp. </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EEAE05EC-21FA-4CD3-97E2-FA7706D61501}" type="slidenum">
              <a:rPr lang="en-US" sz="800">
                <a:solidFill>
                  <a:srgbClr val="777777"/>
                </a:solidFill>
                <a:latin typeface="Verdana" pitchFamily="34" charset="0"/>
              </a:rPr>
              <a:pPr eaLnBrk="1" hangingPunct="1"/>
              <a:t>34</a:t>
            </a:fld>
            <a:endParaRPr lang="en-US" sz="800">
              <a:solidFill>
                <a:srgbClr val="777777"/>
              </a:solidFill>
              <a:latin typeface="Verdana" pitchFamily="34" charset="0"/>
            </a:endParaRPr>
          </a:p>
        </p:txBody>
      </p:sp>
      <p:sp>
        <p:nvSpPr>
          <p:cNvPr id="37891" name="Rectangle 2"/>
          <p:cNvSpPr>
            <a:spLocks noGrp="1" noChangeArrowheads="1"/>
          </p:cNvSpPr>
          <p:nvPr>
            <p:ph type="title"/>
          </p:nvPr>
        </p:nvSpPr>
        <p:spPr/>
        <p:txBody>
          <a:bodyPr/>
          <a:lstStyle/>
          <a:p>
            <a:pPr eaLnBrk="1" hangingPunct="1"/>
            <a:r>
              <a:rPr lang="en-US" smtClean="0"/>
              <a:t>7. Những lưu ý khi thay đổi</a:t>
            </a:r>
          </a:p>
        </p:txBody>
      </p:sp>
      <p:sp>
        <p:nvSpPr>
          <p:cNvPr id="37892" name="Rectangle 3"/>
          <p:cNvSpPr>
            <a:spLocks noGrp="1" noChangeArrowheads="1"/>
          </p:cNvSpPr>
          <p:nvPr>
            <p:ph type="body" idx="1"/>
          </p:nvPr>
        </p:nvSpPr>
        <p:spPr/>
        <p:txBody>
          <a:bodyPr/>
          <a:lstStyle/>
          <a:p>
            <a:pPr eaLnBrk="1" hangingPunct="1"/>
            <a:r>
              <a:rPr lang="en-US" smtClean="0"/>
              <a:t>Thứ sáu luôn nhớ rằng số lượng thì rất quan trọng song chất lượng và sự cộng tác lâu dài mới là điều cốt yếu. Hầu hết các chủ tịch hội đồng quản trị và các giám đốc đều cho rằng bạn không thể tiết lộ quá nhiều thông tin nhưng bạn có thể tiết lộ một vài thông tin không quá tối mật và quan trọng. </a:t>
            </a:r>
          </a:p>
          <a:p>
            <a:pPr eaLnBrk="1" hangingPunct="1"/>
            <a:endParaRPr lang="en-US" smtClean="0"/>
          </a:p>
          <a:p>
            <a:pPr eaLnBrk="1" hangingPunct="1"/>
            <a:r>
              <a:rPr lang="en-US" smtClean="0"/>
              <a:t>Thứ bảy nhớ thông báo cho mọi người về những thay đổi bạn sắp tiến hành. Rất nhiều nhà lãnh đạo và các giám đốc đánh giá thấp về tầm quan trọng của việc công bố những thay đổi. Điều đó giải thích tại sao chúng ta cũng chuyển đổi cũng hợp tác nhưng không có kết quả. Hãy nghĩ tiến hành những thay đổi trong công ty cũng như bạn thay đổi những thói quen lâu ngày đã ăn sâu. </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C11689F5-B2BC-47CC-8635-BEA1F4825919}" type="slidenum">
              <a:rPr lang="en-US" sz="800">
                <a:solidFill>
                  <a:srgbClr val="777777"/>
                </a:solidFill>
                <a:latin typeface="Verdana" pitchFamily="34" charset="0"/>
              </a:rPr>
              <a:pPr eaLnBrk="1" hangingPunct="1"/>
              <a:t>35</a:t>
            </a:fld>
            <a:endParaRPr lang="en-US" sz="800">
              <a:solidFill>
                <a:srgbClr val="777777"/>
              </a:solidFill>
              <a:latin typeface="Verdana" pitchFamily="34" charset="0"/>
            </a:endParaRPr>
          </a:p>
        </p:txBody>
      </p:sp>
      <p:sp>
        <p:nvSpPr>
          <p:cNvPr id="38915" name="Rectangle 2"/>
          <p:cNvSpPr>
            <a:spLocks noGrp="1" noChangeArrowheads="1"/>
          </p:cNvSpPr>
          <p:nvPr>
            <p:ph type="title"/>
          </p:nvPr>
        </p:nvSpPr>
        <p:spPr/>
        <p:txBody>
          <a:bodyPr/>
          <a:lstStyle/>
          <a:p>
            <a:pPr eaLnBrk="1" hangingPunct="1"/>
            <a:r>
              <a:rPr lang="en-US" smtClean="0"/>
              <a:t>7. Những lưu ý khi thay đổi</a:t>
            </a:r>
          </a:p>
        </p:txBody>
      </p:sp>
      <p:sp>
        <p:nvSpPr>
          <p:cNvPr id="38916" name="Rectangle 3"/>
          <p:cNvSpPr>
            <a:spLocks noGrp="1" noChangeArrowheads="1"/>
          </p:cNvSpPr>
          <p:nvPr>
            <p:ph type="body" idx="1"/>
          </p:nvPr>
        </p:nvSpPr>
        <p:spPr/>
        <p:txBody>
          <a:bodyPr/>
          <a:lstStyle/>
          <a:p>
            <a:pPr eaLnBrk="1" hangingPunct="1"/>
            <a:r>
              <a:rPr lang="en-US" smtClean="0"/>
              <a:t>Thứ tám sử dụng nhiều phương thức thông báo khác nhau. Một số công ty đã mắc phải sai lầm lớn khi chỉ sử dụng một phương thức thông báo như là thư điện tử hay thông báo trên mạng nội bộ của công ty. Gửi nhiều thông báo và bản sao cũng là một cách hữu hiệu. </a:t>
            </a:r>
          </a:p>
          <a:p>
            <a:pPr eaLnBrk="1" hangingPunct="1"/>
            <a:endParaRPr lang="en-US" smtClean="0"/>
          </a:p>
          <a:p>
            <a:pPr eaLnBrk="1" hangingPunct="1"/>
            <a:r>
              <a:rPr lang="en-US" smtClean="0"/>
              <a:t>Thứ chín đó là khi thông báo đừng làm rối tung các phương pháp, các quy tắc trong nhóm làm việc, việc lập kế hoạch cũng như chương trình diễn thuyết Power Point. </a:t>
            </a:r>
          </a:p>
          <a:p>
            <a:pPr eaLnBrk="1" hangingPunct="1"/>
            <a:endParaRPr lang="en-US" smtClean="0"/>
          </a:p>
          <a:p>
            <a:pPr eaLnBrk="1" hangingPunct="1"/>
            <a:r>
              <a:rPr lang="en-US" smtClean="0"/>
              <a:t>Thứ mười hãy tạo cơ hội cho nhân viên chia sẻ sự quan tâm, đặt ra các câu hỏi và đóng góp ý kiến sau đó bạn giải đáp thắc mắc cho nhân viên và cung cấp thông tin cần thiết cập nhật cho họ. Càng có nhiều nhân viên tham gia bạn sẽ đỡ vất vả hơn </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2"/>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5EFE8334-F8D6-40A5-80B1-6FC20CA453B6}" type="slidenum">
              <a:rPr lang="en-US" sz="800">
                <a:solidFill>
                  <a:srgbClr val="777777"/>
                </a:solidFill>
                <a:latin typeface="Verdana" pitchFamily="34" charset="0"/>
              </a:rPr>
              <a:pPr eaLnBrk="1" hangingPunct="1"/>
              <a:t>36</a:t>
            </a:fld>
            <a:endParaRPr lang="en-US" sz="800">
              <a:solidFill>
                <a:srgbClr val="777777"/>
              </a:solidFill>
              <a:latin typeface="Verdana" pitchFamily="34" charset="0"/>
            </a:endParaRPr>
          </a:p>
        </p:txBody>
      </p:sp>
      <p:sp>
        <p:nvSpPr>
          <p:cNvPr id="39939" name="AutoShape 4"/>
          <p:cNvSpPr>
            <a:spLocks noChangeArrowheads="1"/>
          </p:cNvSpPr>
          <p:nvPr/>
        </p:nvSpPr>
        <p:spPr bwMode="auto">
          <a:xfrm>
            <a:off x="247650" y="5486400"/>
            <a:ext cx="5118100" cy="76200"/>
          </a:xfrm>
          <a:prstGeom prst="plaque">
            <a:avLst>
              <a:gd name="adj" fmla="val 50000"/>
            </a:avLst>
          </a:prstGeom>
          <a:gradFill rotWithShape="0">
            <a:gsLst>
              <a:gs pos="0">
                <a:srgbClr val="00204E"/>
              </a:gs>
              <a:gs pos="50000">
                <a:srgbClr val="FEB210"/>
              </a:gs>
              <a:gs pos="100000">
                <a:srgbClr val="00204E"/>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9940" name="Text Box 6"/>
          <p:cNvSpPr txBox="1">
            <a:spLocks noChangeArrowheads="1"/>
          </p:cNvSpPr>
          <p:nvPr/>
        </p:nvSpPr>
        <p:spPr bwMode="auto">
          <a:xfrm>
            <a:off x="762000" y="3200400"/>
            <a:ext cx="825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sz="3200" b="1">
                <a:solidFill>
                  <a:srgbClr val="FF0000"/>
                </a:solidFill>
                <a:latin typeface="StoneSans" pitchFamily="34" charset="0"/>
              </a:rPr>
              <a:t>CÁM ƠN CÁC ANH CHỊ</a:t>
            </a:r>
            <a:r>
              <a:rPr lang="en-US" sz="3200" b="1">
                <a:solidFill>
                  <a:schemeClr val="bg1"/>
                </a:solidFill>
                <a:latin typeface="StoneSans" pitchFamily="34" charset="0"/>
              </a:rPr>
              <a: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77E10ED9-1724-4562-AFF0-620A17686D61}" type="slidenum">
              <a:rPr lang="en-US" sz="800">
                <a:solidFill>
                  <a:srgbClr val="777777"/>
                </a:solidFill>
                <a:latin typeface="Verdana" pitchFamily="34" charset="0"/>
              </a:rPr>
              <a:pPr eaLnBrk="1" hangingPunct="1"/>
              <a:t>3</a:t>
            </a:fld>
            <a:endParaRPr lang="en-US" sz="800">
              <a:solidFill>
                <a:srgbClr val="777777"/>
              </a:solidFill>
              <a:latin typeface="Verdana" pitchFamily="34" charset="0"/>
            </a:endParaRPr>
          </a:p>
        </p:txBody>
      </p:sp>
      <p:sp>
        <p:nvSpPr>
          <p:cNvPr id="6147" name="Rectangle 2"/>
          <p:cNvSpPr>
            <a:spLocks noGrp="1" noChangeArrowheads="1"/>
          </p:cNvSpPr>
          <p:nvPr>
            <p:ph type="title"/>
          </p:nvPr>
        </p:nvSpPr>
        <p:spPr/>
        <p:txBody>
          <a:bodyPr/>
          <a:lstStyle/>
          <a:p>
            <a:pPr eaLnBrk="1" hangingPunct="1"/>
            <a:r>
              <a:rPr lang="en-US" smtClean="0"/>
              <a:t>1. Hiểu biết về sự thay đổi</a:t>
            </a:r>
          </a:p>
        </p:txBody>
      </p:sp>
      <p:sp>
        <p:nvSpPr>
          <p:cNvPr id="6148" name="Rectangle 3"/>
          <p:cNvSpPr>
            <a:spLocks noGrp="1" noChangeArrowheads="1"/>
          </p:cNvSpPr>
          <p:nvPr>
            <p:ph type="body" idx="1"/>
          </p:nvPr>
        </p:nvSpPr>
        <p:spPr>
          <a:xfrm>
            <a:off x="838200" y="1752600"/>
            <a:ext cx="7913688" cy="4343400"/>
          </a:xfrm>
        </p:spPr>
        <p:txBody>
          <a:bodyPr/>
          <a:lstStyle/>
          <a:p>
            <a:pPr eaLnBrk="1" hangingPunct="1">
              <a:buSzTx/>
              <a:buFont typeface="Wingdings" pitchFamily="2" charset="2"/>
              <a:buAutoNum type="arabicPeriod"/>
            </a:pPr>
            <a:r>
              <a:rPr lang="en-US" b="1" smtClean="0"/>
              <a:t> Nhận biết thay đổi từ đâu?</a:t>
            </a:r>
            <a:endParaRPr lang="en-US" smtClean="0"/>
          </a:p>
          <a:p>
            <a:pPr marL="727075" lvl="1" indent="-381000" eaLnBrk="1" hangingPunct="1"/>
            <a:r>
              <a:rPr lang="en-US" b="1" smtClean="0"/>
              <a:t>Từ bên trong</a:t>
            </a:r>
          </a:p>
          <a:p>
            <a:pPr marL="1520825" lvl="3" indent="-381000" eaLnBrk="1" hangingPunct="1"/>
            <a:r>
              <a:rPr lang="en-US" smtClean="0"/>
              <a:t>Thay đổi lớn thường xuất phát từ cấp cao nhất</a:t>
            </a:r>
          </a:p>
          <a:p>
            <a:pPr marL="727075" lvl="1" indent="-381000" eaLnBrk="1" hangingPunct="1"/>
            <a:r>
              <a:rPr lang="en-US" smtClean="0"/>
              <a:t> </a:t>
            </a:r>
            <a:r>
              <a:rPr lang="en-US" b="1" smtClean="0"/>
              <a:t>Từ đối thủ cạnh tranh</a:t>
            </a:r>
          </a:p>
          <a:p>
            <a:pPr marL="1520825" lvl="3" indent="-381000" eaLnBrk="1" hangingPunct="1"/>
            <a:r>
              <a:rPr lang="en-US" smtClean="0"/>
              <a:t>Sản phẩm mới</a:t>
            </a:r>
          </a:p>
          <a:p>
            <a:pPr marL="1520825" lvl="3" indent="-381000" eaLnBrk="1" hangingPunct="1"/>
            <a:r>
              <a:rPr lang="en-US" smtClean="0"/>
              <a:t>Hạ giá bán sản phẩm…</a:t>
            </a:r>
          </a:p>
          <a:p>
            <a:pPr marL="727075" lvl="1" indent="-381000" eaLnBrk="1" hangingPunct="1"/>
            <a:r>
              <a:rPr lang="en-US" smtClean="0"/>
              <a:t> </a:t>
            </a:r>
            <a:r>
              <a:rPr lang="en-US" b="1" smtClean="0"/>
              <a:t>Từ môi trường xung quanh</a:t>
            </a:r>
          </a:p>
          <a:p>
            <a:pPr marL="1520825" lvl="3" indent="-381000" eaLnBrk="1" hangingPunct="1"/>
            <a:r>
              <a:rPr lang="en-US" smtClean="0"/>
              <a:t>Pháp lý</a:t>
            </a:r>
          </a:p>
          <a:p>
            <a:pPr marL="1520825" lvl="3" indent="-381000" eaLnBrk="1" hangingPunct="1"/>
            <a:r>
              <a:rPr lang="en-US" smtClean="0"/>
              <a:t>Các nhà đầu tư</a:t>
            </a:r>
          </a:p>
          <a:p>
            <a:pPr marL="1520825" lvl="3" indent="-381000" eaLnBrk="1" hangingPunct="1"/>
            <a:r>
              <a:rPr lang="en-US" smtClean="0"/>
              <a:t>Khách hàng</a:t>
            </a:r>
          </a:p>
          <a:p>
            <a:pPr eaLnBrk="1" hangingPunct="1"/>
            <a:endParaRPr lang="en-US"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F09A6E80-3C2B-4651-B305-46D7102C948F}" type="slidenum">
              <a:rPr lang="en-US" sz="800">
                <a:solidFill>
                  <a:srgbClr val="777777"/>
                </a:solidFill>
                <a:latin typeface="Verdana" pitchFamily="34" charset="0"/>
              </a:rPr>
              <a:pPr eaLnBrk="1" hangingPunct="1"/>
              <a:t>4</a:t>
            </a:fld>
            <a:endParaRPr lang="en-US" sz="800">
              <a:solidFill>
                <a:srgbClr val="777777"/>
              </a:solidFill>
              <a:latin typeface="Verdana" pitchFamily="34" charset="0"/>
            </a:endParaRPr>
          </a:p>
        </p:txBody>
      </p:sp>
      <p:sp>
        <p:nvSpPr>
          <p:cNvPr id="7171" name="Rectangle 3"/>
          <p:cNvSpPr>
            <a:spLocks noGrp="1" noChangeArrowheads="1"/>
          </p:cNvSpPr>
          <p:nvPr>
            <p:ph type="body" idx="1"/>
          </p:nvPr>
        </p:nvSpPr>
        <p:spPr>
          <a:xfrm>
            <a:off x="247650" y="1752600"/>
            <a:ext cx="9483725" cy="4335463"/>
          </a:xfrm>
        </p:spPr>
        <p:txBody>
          <a:bodyPr/>
          <a:lstStyle/>
          <a:p>
            <a:pPr marL="612775" indent="-381000" eaLnBrk="1" hangingPunct="1"/>
            <a:r>
              <a:rPr lang="en-US" b="1" smtClean="0"/>
              <a:t>Pháp lý</a:t>
            </a:r>
            <a:r>
              <a:rPr lang="en-US" smtClean="0"/>
              <a:t>:</a:t>
            </a:r>
          </a:p>
          <a:p>
            <a:pPr marL="612775" indent="-381000" eaLnBrk="1" hangingPunct="1">
              <a:buSzTx/>
              <a:buFont typeface="Wingdings" pitchFamily="2" charset="2"/>
              <a:buAutoNum type="arabicPeriod"/>
            </a:pPr>
            <a:r>
              <a:rPr lang="en-US" smtClean="0"/>
              <a:t>Cổ phần hoá doanh nghiệp nhà nước</a:t>
            </a:r>
          </a:p>
          <a:p>
            <a:pPr marL="612775" indent="-381000" eaLnBrk="1" hangingPunct="1">
              <a:buSzTx/>
              <a:buFont typeface="Wingdings" pitchFamily="2" charset="2"/>
              <a:buAutoNum type="arabicPeriod"/>
            </a:pPr>
            <a:r>
              <a:rPr lang="en-US" smtClean="0"/>
              <a:t>Niêm yết trên thị trường chứng khoán các công ty đã được cổ phần hoá</a:t>
            </a:r>
          </a:p>
          <a:p>
            <a:pPr marL="612775" indent="-381000" eaLnBrk="1" hangingPunct="1">
              <a:buSzTx/>
              <a:buFont typeface="Wingdings" pitchFamily="2" charset="2"/>
              <a:buAutoNum type="arabicPeriod"/>
            </a:pPr>
            <a:r>
              <a:rPr lang="en-US" smtClean="0"/>
              <a:t>Không được vừa kiểm toán vừa cung cấp dịch vụ kế toán </a:t>
            </a:r>
          </a:p>
          <a:p>
            <a:pPr marL="612775" indent="-381000" eaLnBrk="1" hangingPunct="1"/>
            <a:r>
              <a:rPr lang="en-US" b="1" smtClean="0"/>
              <a:t>Nhà đầu tư</a:t>
            </a:r>
          </a:p>
          <a:p>
            <a:pPr marL="612775" indent="-381000" eaLnBrk="1" hangingPunct="1">
              <a:buSzTx/>
              <a:buFont typeface="Wingdings" pitchFamily="2" charset="2"/>
              <a:buAutoNum type="arabicPeriod"/>
            </a:pPr>
            <a:r>
              <a:rPr lang="en-US" smtClean="0"/>
              <a:t>Áp lực về cổ tức</a:t>
            </a:r>
          </a:p>
          <a:p>
            <a:pPr marL="612775" indent="-381000" eaLnBrk="1" hangingPunct="1">
              <a:buSzTx/>
              <a:buFont typeface="Wingdings" pitchFamily="2" charset="2"/>
              <a:buAutoNum type="arabicPeriod"/>
            </a:pPr>
            <a:r>
              <a:rPr lang="en-US" smtClean="0"/>
              <a:t>Bán cổ phiếu</a:t>
            </a:r>
          </a:p>
          <a:p>
            <a:pPr marL="612775" indent="-381000" eaLnBrk="1" hangingPunct="1"/>
            <a:r>
              <a:rPr lang="en-US" b="1" smtClean="0"/>
              <a:t>Khách hàng</a:t>
            </a:r>
          </a:p>
          <a:p>
            <a:pPr marL="612775" indent="-381000" eaLnBrk="1" hangingPunct="1">
              <a:buSzTx/>
              <a:buFont typeface="Wingdings" pitchFamily="2" charset="2"/>
              <a:buAutoNum type="arabicPeriod"/>
            </a:pPr>
            <a:r>
              <a:rPr lang="en-US" smtClean="0"/>
              <a:t>Sự trung thành của khách hàng</a:t>
            </a:r>
          </a:p>
          <a:p>
            <a:pPr marL="612775" indent="-381000" eaLnBrk="1" hangingPunct="1">
              <a:buSzTx/>
              <a:buFont typeface="Wingdings" pitchFamily="2" charset="2"/>
              <a:buAutoNum type="arabicPeriod"/>
            </a:pPr>
            <a:r>
              <a:rPr lang="en-US" smtClean="0"/>
              <a:t>Ý kiến đóng góp của khách hàng</a:t>
            </a:r>
          </a:p>
          <a:p>
            <a:pPr marL="612775" indent="-381000" eaLnBrk="1" hangingPunct="1"/>
            <a:endParaRPr lang="en-US" smtClean="0"/>
          </a:p>
          <a:p>
            <a:pPr marL="612775" indent="-381000" eaLnBrk="1" hangingPunct="1">
              <a:buFont typeface="Wingdings" pitchFamily="2" charset="2"/>
              <a:buAutoNum type="arabicPeriod"/>
            </a:pPr>
            <a:endParaRPr lang="en-US" smtClean="0"/>
          </a:p>
          <a:p>
            <a:pPr marL="612775" indent="-381000" eaLnBrk="1" hangingPunct="1">
              <a:buFont typeface="Wingdings" pitchFamily="2" charset="2"/>
              <a:buAutoNum type="arabicPeriod"/>
            </a:pPr>
            <a:endParaRPr lang="en-US" smtClean="0"/>
          </a:p>
          <a:p>
            <a:pPr marL="612775" indent="-381000" eaLnBrk="1" hangingPunct="1">
              <a:buFont typeface="Wingdings" pitchFamily="2" charset="2"/>
              <a:buAutoNum type="arabicPeriod"/>
            </a:pPr>
            <a:endParaRPr lang="en-US" b="1" smtClean="0"/>
          </a:p>
          <a:p>
            <a:pPr marL="612775" indent="-381000" eaLnBrk="1" hangingPunct="1">
              <a:buFont typeface="Wingdings" pitchFamily="2" charset="2"/>
              <a:buAutoNum type="arabicPeriod"/>
            </a:pPr>
            <a:endParaRPr lang="en-US" smtClean="0"/>
          </a:p>
        </p:txBody>
      </p:sp>
      <p:sp>
        <p:nvSpPr>
          <p:cNvPr id="7172" name="Rectangle 4"/>
          <p:cNvSpPr>
            <a:spLocks noGrp="1" noChangeArrowheads="1"/>
          </p:cNvSpPr>
          <p:nvPr>
            <p:ph type="title"/>
          </p:nvPr>
        </p:nvSpPr>
        <p:spPr>
          <a:noFill/>
        </p:spPr>
        <p:txBody>
          <a:bodyPr/>
          <a:lstStyle/>
          <a:p>
            <a:pPr eaLnBrk="1" hangingPunct="1"/>
            <a:r>
              <a:rPr lang="en-US" smtClean="0"/>
              <a:t>1. Hiểu biết về sự thay đổi</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29560D29-A8DF-4482-A4AA-419E6A298CB2}" type="slidenum">
              <a:rPr lang="en-US" sz="800">
                <a:solidFill>
                  <a:srgbClr val="777777"/>
                </a:solidFill>
                <a:latin typeface="Verdana" pitchFamily="34" charset="0"/>
              </a:rPr>
              <a:pPr eaLnBrk="1" hangingPunct="1"/>
              <a:t>5</a:t>
            </a:fld>
            <a:endParaRPr lang="en-US" sz="800">
              <a:solidFill>
                <a:srgbClr val="777777"/>
              </a:solidFill>
              <a:latin typeface="Verdana" pitchFamily="34" charset="0"/>
            </a:endParaRPr>
          </a:p>
        </p:txBody>
      </p:sp>
      <p:sp>
        <p:nvSpPr>
          <p:cNvPr id="8195" name="Rectangle 3"/>
          <p:cNvSpPr>
            <a:spLocks noGrp="1" noChangeArrowheads="1"/>
          </p:cNvSpPr>
          <p:nvPr>
            <p:ph type="body" idx="1"/>
          </p:nvPr>
        </p:nvSpPr>
        <p:spPr>
          <a:xfrm>
            <a:off x="914400" y="1752600"/>
            <a:ext cx="8816975" cy="4335463"/>
          </a:xfrm>
        </p:spPr>
        <p:txBody>
          <a:bodyPr/>
          <a:lstStyle/>
          <a:p>
            <a:pPr marL="612775" indent="-381000" eaLnBrk="1" hangingPunct="1">
              <a:buSzTx/>
              <a:buFont typeface="Wingdings" pitchFamily="2" charset="2"/>
              <a:buAutoNum type="arabicPeriod" startAt="4"/>
            </a:pPr>
            <a:r>
              <a:rPr lang="en-US" b="1" smtClean="0"/>
              <a:t>Phân loại sự thay đổi</a:t>
            </a:r>
          </a:p>
          <a:p>
            <a:pPr marL="1206500" lvl="2" indent="-455613" eaLnBrk="1" hangingPunct="1">
              <a:buFont typeface="Wingdings" pitchFamily="2" charset="2"/>
              <a:buChar char="q"/>
            </a:pPr>
            <a:r>
              <a:rPr lang="en-US" smtClean="0"/>
              <a:t>Thay đổi từ từ: tái cấu trúc,…</a:t>
            </a:r>
          </a:p>
          <a:p>
            <a:pPr marL="1206500" lvl="2" indent="-455613" eaLnBrk="1" hangingPunct="1">
              <a:buFont typeface="Wingdings" pitchFamily="2" charset="2"/>
              <a:buChar char="q"/>
            </a:pPr>
            <a:r>
              <a:rPr lang="en-US" smtClean="0"/>
              <a:t>Thay đổi tức thì: chính sách an toàn…</a:t>
            </a:r>
          </a:p>
        </p:txBody>
      </p:sp>
      <p:sp>
        <p:nvSpPr>
          <p:cNvPr id="8196" name="Rectangle 4"/>
          <p:cNvSpPr>
            <a:spLocks noGrp="1" noChangeArrowheads="1"/>
          </p:cNvSpPr>
          <p:nvPr>
            <p:ph type="title"/>
          </p:nvPr>
        </p:nvSpPr>
        <p:spPr>
          <a:noFill/>
        </p:spPr>
        <p:txBody>
          <a:bodyPr/>
          <a:lstStyle/>
          <a:p>
            <a:pPr eaLnBrk="1" hangingPunct="1"/>
            <a:r>
              <a:rPr lang="en-US" smtClean="0"/>
              <a:t>1. Hiểu biết về sự thay đổi</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CFEEC9C0-722E-469C-8DD6-BF17287CBF48}" type="slidenum">
              <a:rPr lang="en-US" sz="800">
                <a:solidFill>
                  <a:srgbClr val="777777"/>
                </a:solidFill>
                <a:latin typeface="Verdana" pitchFamily="34" charset="0"/>
              </a:rPr>
              <a:pPr eaLnBrk="1" hangingPunct="1"/>
              <a:t>6</a:t>
            </a:fld>
            <a:endParaRPr lang="en-US" sz="800">
              <a:solidFill>
                <a:srgbClr val="777777"/>
              </a:solidFill>
              <a:latin typeface="Verdana" pitchFamily="34" charset="0"/>
            </a:endParaRPr>
          </a:p>
        </p:txBody>
      </p:sp>
      <p:sp>
        <p:nvSpPr>
          <p:cNvPr id="9219" name="Rectangle 3"/>
          <p:cNvSpPr>
            <a:spLocks noGrp="1" noChangeArrowheads="1"/>
          </p:cNvSpPr>
          <p:nvPr>
            <p:ph type="body" idx="1"/>
          </p:nvPr>
        </p:nvSpPr>
        <p:spPr>
          <a:xfrm>
            <a:off x="247650" y="1752600"/>
            <a:ext cx="9483725" cy="4335463"/>
          </a:xfrm>
        </p:spPr>
        <p:txBody>
          <a:bodyPr/>
          <a:lstStyle/>
          <a:p>
            <a:pPr marL="612775" indent="-381000" eaLnBrk="1" hangingPunct="1">
              <a:buSzTx/>
              <a:buFont typeface="Wingdings" pitchFamily="2" charset="2"/>
              <a:buAutoNum type="arabicPeriod" startAt="5"/>
            </a:pPr>
            <a:r>
              <a:rPr lang="en-US" b="1" smtClean="0"/>
              <a:t>Chọn lựa thay đổi</a:t>
            </a:r>
          </a:p>
          <a:p>
            <a:pPr marL="1206500" lvl="2" indent="-455613" eaLnBrk="1" hangingPunct="1">
              <a:lnSpc>
                <a:spcPct val="210000"/>
              </a:lnSpc>
              <a:buFont typeface="Wingdings" pitchFamily="2" charset="2"/>
              <a:buChar char="q"/>
            </a:pPr>
            <a:r>
              <a:rPr lang="en-US" smtClean="0"/>
              <a:t>Nên tập trung vào một vài quy trình thật sự cần thiết</a:t>
            </a:r>
          </a:p>
          <a:p>
            <a:pPr marL="1206500" lvl="2" indent="-455613" eaLnBrk="1" hangingPunct="1">
              <a:lnSpc>
                <a:spcPct val="210000"/>
              </a:lnSpc>
              <a:buFont typeface="Wingdings" pitchFamily="2" charset="2"/>
              <a:buChar char="q"/>
            </a:pPr>
            <a:r>
              <a:rPr lang="en-US" smtClean="0"/>
              <a:t>Ưu tiên thay đổi ở những lĩnh vực chính, sau đó hãy tập trung diện rộng hơn</a:t>
            </a:r>
          </a:p>
          <a:p>
            <a:pPr marL="1206500" lvl="2" indent="-455613" eaLnBrk="1" hangingPunct="1">
              <a:lnSpc>
                <a:spcPct val="210000"/>
              </a:lnSpc>
              <a:buFont typeface="Wingdings" pitchFamily="2" charset="2"/>
              <a:buChar char="q"/>
            </a:pPr>
            <a:r>
              <a:rPr lang="en-US" smtClean="0"/>
              <a:t>Phải có mục tiêu rõ ràng</a:t>
            </a:r>
          </a:p>
        </p:txBody>
      </p:sp>
      <p:sp>
        <p:nvSpPr>
          <p:cNvPr id="9220" name="Rectangle 4"/>
          <p:cNvSpPr>
            <a:spLocks noGrp="1" noChangeArrowheads="1"/>
          </p:cNvSpPr>
          <p:nvPr>
            <p:ph type="title"/>
          </p:nvPr>
        </p:nvSpPr>
        <p:spPr>
          <a:noFill/>
        </p:spPr>
        <p:txBody>
          <a:bodyPr/>
          <a:lstStyle/>
          <a:p>
            <a:pPr eaLnBrk="1" hangingPunct="1"/>
            <a:r>
              <a:rPr lang="en-US" smtClean="0"/>
              <a:t>1. Hiểu biết về sự thay đổi</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F5D5EEF5-4493-44AB-8798-73EBF74CDF70}" type="slidenum">
              <a:rPr lang="en-US" sz="800">
                <a:solidFill>
                  <a:srgbClr val="777777"/>
                </a:solidFill>
                <a:latin typeface="Verdana" pitchFamily="34" charset="0"/>
              </a:rPr>
              <a:pPr eaLnBrk="1" hangingPunct="1"/>
              <a:t>7</a:t>
            </a:fld>
            <a:endParaRPr lang="en-US" sz="800">
              <a:solidFill>
                <a:srgbClr val="777777"/>
              </a:solidFill>
              <a:latin typeface="Verdana" pitchFamily="34" charset="0"/>
            </a:endParaRPr>
          </a:p>
        </p:txBody>
      </p:sp>
      <p:sp>
        <p:nvSpPr>
          <p:cNvPr id="10243" name="Rectangle 2"/>
          <p:cNvSpPr>
            <a:spLocks noGrp="1" noChangeArrowheads="1"/>
          </p:cNvSpPr>
          <p:nvPr>
            <p:ph type="title"/>
          </p:nvPr>
        </p:nvSpPr>
        <p:spPr/>
        <p:txBody>
          <a:bodyPr/>
          <a:lstStyle/>
          <a:p>
            <a:pPr eaLnBrk="1" hangingPunct="1"/>
            <a:r>
              <a:rPr lang="en-US" b="0" smtClean="0"/>
              <a:t>2. Thiết lập các mục tiêu cụ thể:</a:t>
            </a:r>
          </a:p>
        </p:txBody>
      </p:sp>
      <p:sp>
        <p:nvSpPr>
          <p:cNvPr id="10244" name="Rectangle 3"/>
          <p:cNvSpPr>
            <a:spLocks noGrp="1" noChangeArrowheads="1"/>
          </p:cNvSpPr>
          <p:nvPr>
            <p:ph type="body" idx="1"/>
          </p:nvPr>
        </p:nvSpPr>
        <p:spPr/>
        <p:txBody>
          <a:bodyPr/>
          <a:lstStyle/>
          <a:p>
            <a:pPr eaLnBrk="1" hangingPunct="1">
              <a:buFont typeface="Wingdings" pitchFamily="2" charset="2"/>
              <a:buChar char="q"/>
            </a:pPr>
            <a:r>
              <a:rPr lang="en-US" smtClean="0"/>
              <a:t>Quy trình thay đổi nên được bắt đầu với những tuyên bố rõ ràng và chi tiết về các mục tiêu mà bạn muốn vươn tới. </a:t>
            </a:r>
          </a:p>
          <a:p>
            <a:pPr eaLnBrk="1" hangingPunct="1"/>
            <a:endParaRPr lang="en-US" smtClean="0"/>
          </a:p>
          <a:p>
            <a:pPr eaLnBrk="1" hangingPunct="1">
              <a:buFont typeface="Wingdings" pitchFamily="2" charset="2"/>
              <a:buChar char="q"/>
            </a:pPr>
            <a:r>
              <a:rPr lang="en-US" smtClean="0"/>
              <a:t>Các mục tiêu này nên được trình bày trong bối cảnh tình hình thực tế và liên quan với mục đích chung của công ty. Điều này yêu cầu hoạt động thông tin và giao tiếp nội bộ phải được đảm bảo thông suốt để toàn bộ nhân viên đều chắc chắn rằng tập thể của bạn đang đi đúng hướng, đồng thời các mục tiêu lớn của công ty không mâu thuẫn với nhu cầu của nhân viên.</a:t>
            </a:r>
          </a:p>
          <a:p>
            <a:pPr eaLnBrk="1" hangingPunct="1"/>
            <a:endParaRPr lang="en-US" smtClean="0"/>
          </a:p>
          <a:p>
            <a:pPr eaLnBrk="1" hangingPunct="1"/>
            <a:endParaRPr lang="en-US" smtClean="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1"/>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561A921F-47ED-43B2-B46D-46BA818B7B4F}" type="slidenum">
              <a:rPr lang="en-US" sz="800">
                <a:solidFill>
                  <a:srgbClr val="777777"/>
                </a:solidFill>
                <a:latin typeface="Verdana" pitchFamily="34" charset="0"/>
              </a:rPr>
              <a:pPr eaLnBrk="1" hangingPunct="1"/>
              <a:t>8</a:t>
            </a:fld>
            <a:endParaRPr lang="en-US" sz="800">
              <a:solidFill>
                <a:srgbClr val="777777"/>
              </a:solidFill>
              <a:latin typeface="Verdana" pitchFamily="34" charset="0"/>
            </a:endParaRPr>
          </a:p>
        </p:txBody>
      </p:sp>
      <p:sp>
        <p:nvSpPr>
          <p:cNvPr id="11267" name="Rectangle 2"/>
          <p:cNvSpPr>
            <a:spLocks noGrp="1" noChangeArrowheads="1"/>
          </p:cNvSpPr>
          <p:nvPr>
            <p:ph type="title"/>
          </p:nvPr>
        </p:nvSpPr>
        <p:spPr/>
        <p:txBody>
          <a:bodyPr/>
          <a:lstStyle/>
          <a:p>
            <a:pPr eaLnBrk="1" hangingPunct="1"/>
            <a:endParaRPr lang="vi-VN" smtClean="0"/>
          </a:p>
        </p:txBody>
      </p:sp>
      <p:sp>
        <p:nvSpPr>
          <p:cNvPr id="11268" name="Rectangle 3"/>
          <p:cNvSpPr>
            <a:spLocks noGrp="1" noChangeArrowheads="1"/>
          </p:cNvSpPr>
          <p:nvPr>
            <p:ph type="body" idx="1"/>
          </p:nvPr>
        </p:nvSpPr>
        <p:spPr/>
        <p:txBody>
          <a:bodyPr/>
          <a:lstStyle/>
          <a:p>
            <a:pPr eaLnBrk="1" hangingPunct="1"/>
            <a:endParaRPr lang="vi-VN" smtClean="0"/>
          </a:p>
        </p:txBody>
      </p:sp>
      <p:pic>
        <p:nvPicPr>
          <p:cNvPr id="11269" name="Picture 6" descr="chan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2700"/>
            <a:ext cx="9906000" cy="688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Rectangle 7"/>
          <p:cNvSpPr>
            <a:spLocks noChangeArrowheads="1"/>
          </p:cNvSpPr>
          <p:nvPr/>
        </p:nvSpPr>
        <p:spPr bwMode="auto">
          <a:xfrm>
            <a:off x="2724150" y="304800"/>
            <a:ext cx="27241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r>
              <a:rPr lang="en-US" sz="3200" b="1">
                <a:solidFill>
                  <a:schemeClr val="bg1"/>
                </a:solidFill>
              </a:rPr>
              <a:t>Hoạch định</a:t>
            </a:r>
          </a:p>
        </p:txBody>
      </p:sp>
      <p:sp>
        <p:nvSpPr>
          <p:cNvPr id="11271" name="Rectangle 8"/>
          <p:cNvSpPr>
            <a:spLocks noChangeArrowheads="1"/>
          </p:cNvSpPr>
          <p:nvPr/>
        </p:nvSpPr>
        <p:spPr bwMode="auto">
          <a:xfrm>
            <a:off x="5448300" y="838200"/>
            <a:ext cx="30543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r>
              <a:rPr lang="en-US" sz="3200" b="1">
                <a:solidFill>
                  <a:schemeClr val="bg1"/>
                </a:solidFill>
              </a:rPr>
              <a:t>và thực hiện</a:t>
            </a:r>
          </a:p>
        </p:txBody>
      </p:sp>
      <p:sp>
        <p:nvSpPr>
          <p:cNvPr id="11272" name="Rectangle 9"/>
          <p:cNvSpPr>
            <a:spLocks noChangeArrowheads="1"/>
          </p:cNvSpPr>
          <p:nvPr/>
        </p:nvSpPr>
        <p:spPr bwMode="auto">
          <a:xfrm>
            <a:off x="7181850" y="1676400"/>
            <a:ext cx="27241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r>
              <a:rPr lang="en-US" sz="3200" b="1">
                <a:solidFill>
                  <a:schemeClr val="bg1"/>
                </a:solidFill>
              </a:rPr>
              <a:t>Sự thay đổi</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Horwath Background">
  <a:themeElements>
    <a:clrScheme name="Horwath Background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Horwath 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Horwath Background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Horwath Background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Horwath Background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Horwath Background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Horwath Backgroun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Horwath Backgroun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Horwath Backgroun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1175</TotalTime>
  <Words>4151</Words>
  <Application>Microsoft Office PowerPoint</Application>
  <PresentationFormat>A4 Paper (210x297 mm)</PresentationFormat>
  <Paragraphs>288</Paragraphs>
  <Slides>37</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Wingdings</vt:lpstr>
      <vt:lpstr>Verdana</vt:lpstr>
      <vt:lpstr>Times New Roman</vt:lpstr>
      <vt:lpstr>StoneSans</vt:lpstr>
      <vt:lpstr>Arial Unicode MS</vt:lpstr>
      <vt:lpstr>ＭＳ Ｐゴシック</vt:lpstr>
      <vt:lpstr>Horwath Background</vt:lpstr>
      <vt:lpstr>PowerPoint Presentation</vt:lpstr>
      <vt:lpstr>1. Hiểu biết về sự thay đổi</vt:lpstr>
      <vt:lpstr>1. Hiểu biết về sự thay đổi</vt:lpstr>
      <vt:lpstr>1. Hiểu biết về sự thay đổi</vt:lpstr>
      <vt:lpstr>1. Hiểu biết về sự thay đổi</vt:lpstr>
      <vt:lpstr>1. Hiểu biết về sự thay đổi</vt:lpstr>
      <vt:lpstr>1. Hiểu biết về sự thay đổi</vt:lpstr>
      <vt:lpstr>2. Thiết lập các mục tiêu cụ thể:</vt:lpstr>
      <vt:lpstr>PowerPoint Presentation</vt:lpstr>
      <vt:lpstr>3. Hoạch định và thực hiện sự thay đổi</vt:lpstr>
      <vt:lpstr>3. Hoạch định và thực hiện sự thay đổi</vt:lpstr>
      <vt:lpstr>3. Hoạch định và thực hiện sự thay đổi</vt:lpstr>
      <vt:lpstr>3. Hoạch định và thực hiện sự thay đổi</vt:lpstr>
      <vt:lpstr>3. Hoạch định và thực hiện sự thay đổi</vt:lpstr>
      <vt:lpstr>3. Hoạch định và thực hiện sự thay đổi</vt:lpstr>
      <vt:lpstr>3. Hoạch định và thực hiện sự thay đổi</vt:lpstr>
      <vt:lpstr>3. Hoạch định và thực hiện sự thay đổi</vt:lpstr>
      <vt:lpstr>3. Hoạch định và thực hiện sự thay đổi</vt:lpstr>
      <vt:lpstr>3. Hoạch định và thực hiện sự thay đổi</vt:lpstr>
      <vt:lpstr>3. Hoạch định và thực hiện sự thay đổi</vt:lpstr>
      <vt:lpstr>3. Hoạch định và thực hiện sự thay đổi</vt:lpstr>
      <vt:lpstr>3. Hoạch định và thực hiện sự thay đổi</vt:lpstr>
      <vt:lpstr>3. Hoạch định và thực hiện sự thay đổi</vt:lpstr>
      <vt:lpstr>PowerPoint Presentation</vt:lpstr>
      <vt:lpstr>4. Củng cố sự thay đổi</vt:lpstr>
      <vt:lpstr>4. Củng cố sự thay đổi</vt:lpstr>
      <vt:lpstr>4. Củng cố sự thay đổi</vt:lpstr>
      <vt:lpstr>4. Củng cố sự thay đổi</vt:lpstr>
      <vt:lpstr>5. Phát triển nhân viên: </vt:lpstr>
      <vt:lpstr>6: Đánh giá và Phân tích:</vt:lpstr>
      <vt:lpstr>6: Đánh giá và Phân tích:</vt:lpstr>
      <vt:lpstr>7. Những lưu ý khi thay đổi</vt:lpstr>
      <vt:lpstr>7. Những lưu ý khi thay đổi</vt:lpstr>
      <vt:lpstr>7. Những lưu ý khi thay đổi</vt:lpstr>
      <vt:lpstr>7. Những lưu ý khi thay đổi</vt:lpstr>
      <vt:lpstr>7. Những lưu ý khi thay đổi</vt:lpstr>
      <vt:lpstr>PowerPoint Presentation</vt:lpstr>
    </vt:vector>
  </TitlesOfParts>
  <Company>Horwath International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0</dc:title>
  <dc:creator>sheffez</dc:creator>
  <cp:lastModifiedBy>dell</cp:lastModifiedBy>
  <cp:revision>142</cp:revision>
  <dcterms:created xsi:type="dcterms:W3CDTF">2005-06-13T19:28:57Z</dcterms:created>
  <dcterms:modified xsi:type="dcterms:W3CDTF">2018-04-03T08:35:47Z</dcterms:modified>
</cp:coreProperties>
</file>